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8_7B739C6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617" r:id="rId4"/>
    <p:sldId id="618" r:id="rId5"/>
    <p:sldId id="264" r:id="rId6"/>
    <p:sldId id="6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3C5536-EE4E-62D3-6C98-71DC47292C63}" name="Elizabeth Elvin" initials="EE" userId="S::eelvin@umass.edu::7763fbee-b1a5-44ee-8466-4f1536a3c09d" providerId="AD"/>
  <p188:author id="{0638E04D-7C82-CE5C-094D-81F56F38C617}" name="Chris Pickreign" initials="CP" userId="S::cpickreign@umass.edu::d2895c8e-cb2d-4499-9dc1-cd3ed87ffc3b" providerId="AD"/>
  <p188:author id="{61B7B2CC-D30A-51E4-8DC0-213967092393}" name="Spencer Friedman" initials="SF" userId="S::spencerfried@umass.edu::1b876beb-1799-4759-a147-a0ca5369287b" providerId="AD"/>
  <p188:author id="{1991A5F0-B066-D350-AD6A-BC76B8FE6463}" name="James Stevens" initials="JS" userId="S::jamesstevens@umass.edu::0c12d8e9-61f3-4835-9d00-e483aa80e4d2" providerId="AD"/>
  <p188:author id="{DF776EF7-304F-0E7E-D945-13F74B280E78}" name="Selvana Abdelmesih" initials="SA" userId="S::sabdelmesih@umass.edu::c6ab20a4-1455-4ed1-bd9f-1f7c1148a7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E2804-B0F5-4E0A-8A4D-0452D0129A50}" v="72" dt="2023-10-26T16:13:23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0c12d8e9-61f3-4835-9d00-e483aa80e4d2" providerId="ADAL" clId="{F5FE2804-B0F5-4E0A-8A4D-0452D0129A50}"/>
    <pc:docChg chg="undo redo custSel addSld delSld modSld">
      <pc:chgData name="James Stevens" userId="0c12d8e9-61f3-4835-9d00-e483aa80e4d2" providerId="ADAL" clId="{F5FE2804-B0F5-4E0A-8A4D-0452D0129A50}" dt="2023-10-26T16:15:00.070" v="701" actId="20577"/>
      <pc:docMkLst>
        <pc:docMk/>
      </pc:docMkLst>
      <pc:sldChg chg="modSp add mod delCm">
        <pc:chgData name="James Stevens" userId="0c12d8e9-61f3-4835-9d00-e483aa80e4d2" providerId="ADAL" clId="{F5FE2804-B0F5-4E0A-8A4D-0452D0129A50}" dt="2023-10-26T15:32:36.469" v="258" actId="1076"/>
        <pc:sldMkLst>
          <pc:docMk/>
          <pc:sldMk cId="2071174241" sldId="264"/>
        </pc:sldMkLst>
        <pc:spChg chg="mod">
          <ac:chgData name="James Stevens" userId="0c12d8e9-61f3-4835-9d00-e483aa80e4d2" providerId="ADAL" clId="{F5FE2804-B0F5-4E0A-8A4D-0452D0129A50}" dt="2023-10-26T15:31:34.475" v="249" actId="20577"/>
          <ac:spMkLst>
            <pc:docMk/>
            <pc:sldMk cId="2071174241" sldId="264"/>
            <ac:spMk id="2" creationId="{24F74E36-98B0-E4DB-D320-946E102C6353}"/>
          </ac:spMkLst>
        </pc:spChg>
        <pc:spChg chg="mod">
          <ac:chgData name="James Stevens" userId="0c12d8e9-61f3-4835-9d00-e483aa80e4d2" providerId="ADAL" clId="{F5FE2804-B0F5-4E0A-8A4D-0452D0129A50}" dt="2023-10-26T15:31:51.203" v="251" actId="255"/>
          <ac:spMkLst>
            <pc:docMk/>
            <pc:sldMk cId="2071174241" sldId="264"/>
            <ac:spMk id="35" creationId="{8E93ECD2-3DF7-5775-503A-983A0E1DF453}"/>
          </ac:spMkLst>
        </pc:spChg>
        <pc:spChg chg="mod">
          <ac:chgData name="James Stevens" userId="0c12d8e9-61f3-4835-9d00-e483aa80e4d2" providerId="ADAL" clId="{F5FE2804-B0F5-4E0A-8A4D-0452D0129A50}" dt="2023-10-26T15:32:30.078" v="257" actId="1076"/>
          <ac:spMkLst>
            <pc:docMk/>
            <pc:sldMk cId="2071174241" sldId="264"/>
            <ac:spMk id="43" creationId="{DB4E66AD-A6ED-3284-91E4-83F5A22E794A}"/>
          </ac:spMkLst>
        </pc:spChg>
        <pc:spChg chg="mod">
          <ac:chgData name="James Stevens" userId="0c12d8e9-61f3-4835-9d00-e483aa80e4d2" providerId="ADAL" clId="{F5FE2804-B0F5-4E0A-8A4D-0452D0129A50}" dt="2023-10-26T15:32:24.147" v="256" actId="1076"/>
          <ac:spMkLst>
            <pc:docMk/>
            <pc:sldMk cId="2071174241" sldId="264"/>
            <ac:spMk id="52" creationId="{9923CEE6-D9E3-773C-3983-DE77D2066325}"/>
          </ac:spMkLst>
        </pc:spChg>
        <pc:cxnChg chg="mod">
          <ac:chgData name="James Stevens" userId="0c12d8e9-61f3-4835-9d00-e483aa80e4d2" providerId="ADAL" clId="{F5FE2804-B0F5-4E0A-8A4D-0452D0129A50}" dt="2023-10-26T15:32:36.469" v="258" actId="1076"/>
          <ac:cxnSpMkLst>
            <pc:docMk/>
            <pc:sldMk cId="2071174241" sldId="264"/>
            <ac:cxnSpMk id="32" creationId="{E0B0FA41-2571-C29E-204D-CAFA35D304E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James Stevens" userId="0c12d8e9-61f3-4835-9d00-e483aa80e4d2" providerId="ADAL" clId="{F5FE2804-B0F5-4E0A-8A4D-0452D0129A50}" dt="2023-10-26T15:31:17.238" v="205"/>
              <pc2:cmMkLst xmlns:pc2="http://schemas.microsoft.com/office/powerpoint/2019/9/main/command">
                <pc:docMk/>
                <pc:sldMk cId="2071174241" sldId="264"/>
                <pc2:cmMk id="{D83EA8DE-3A0A-594D-AE8A-B9A09C594E97}"/>
              </pc2:cmMkLst>
            </pc226:cmChg>
          </p:ext>
        </pc:extLst>
      </pc:sldChg>
      <pc:sldChg chg="add del">
        <pc:chgData name="James Stevens" userId="0c12d8e9-61f3-4835-9d00-e483aa80e4d2" providerId="ADAL" clId="{F5FE2804-B0F5-4E0A-8A4D-0452D0129A50}" dt="2023-10-26T14:56:47.767" v="7" actId="47"/>
        <pc:sldMkLst>
          <pc:docMk/>
          <pc:sldMk cId="48528248" sldId="277"/>
        </pc:sldMkLst>
      </pc:sldChg>
      <pc:sldChg chg="add del">
        <pc:chgData name="James Stevens" userId="0c12d8e9-61f3-4835-9d00-e483aa80e4d2" providerId="ADAL" clId="{F5FE2804-B0F5-4E0A-8A4D-0452D0129A50}" dt="2023-10-26T15:28:49.002" v="201" actId="47"/>
        <pc:sldMkLst>
          <pc:docMk/>
          <pc:sldMk cId="3297916736" sldId="354"/>
        </pc:sldMkLst>
      </pc:sldChg>
      <pc:sldChg chg="add del">
        <pc:chgData name="James Stevens" userId="0c12d8e9-61f3-4835-9d00-e483aa80e4d2" providerId="ADAL" clId="{F5FE2804-B0F5-4E0A-8A4D-0452D0129A50}" dt="2023-10-26T14:59:48.295" v="23" actId="47"/>
        <pc:sldMkLst>
          <pc:docMk/>
          <pc:sldMk cId="1421839206" sldId="616"/>
        </pc:sldMkLst>
      </pc:sldChg>
      <pc:sldChg chg="new del">
        <pc:chgData name="James Stevens" userId="0c12d8e9-61f3-4835-9d00-e483aa80e4d2" providerId="ADAL" clId="{F5FE2804-B0F5-4E0A-8A4D-0452D0129A50}" dt="2023-10-26T14:56:43.055" v="5" actId="47"/>
        <pc:sldMkLst>
          <pc:docMk/>
          <pc:sldMk cId="1317823943" sldId="617"/>
        </pc:sldMkLst>
      </pc:sldChg>
      <pc:sldChg chg="addSp delSp modSp new mod">
        <pc:chgData name="James Stevens" userId="0c12d8e9-61f3-4835-9d00-e483aa80e4d2" providerId="ADAL" clId="{F5FE2804-B0F5-4E0A-8A4D-0452D0129A50}" dt="2023-10-26T15:04:42.918" v="90" actId="478"/>
        <pc:sldMkLst>
          <pc:docMk/>
          <pc:sldMk cId="2823546137" sldId="617"/>
        </pc:sldMkLst>
        <pc:spChg chg="mod">
          <ac:chgData name="James Stevens" userId="0c12d8e9-61f3-4835-9d00-e483aa80e4d2" providerId="ADAL" clId="{F5FE2804-B0F5-4E0A-8A4D-0452D0129A50}" dt="2023-10-26T14:56:52.063" v="8"/>
          <ac:spMkLst>
            <pc:docMk/>
            <pc:sldMk cId="2823546137" sldId="617"/>
            <ac:spMk id="4" creationId="{23305473-DEE2-3EB4-32DE-F7E12B9EF216}"/>
          </ac:spMkLst>
        </pc:spChg>
        <pc:spChg chg="mod">
          <ac:chgData name="James Stevens" userId="0c12d8e9-61f3-4835-9d00-e483aa80e4d2" providerId="ADAL" clId="{F5FE2804-B0F5-4E0A-8A4D-0452D0129A50}" dt="2023-10-26T14:56:52.063" v="8"/>
          <ac:spMkLst>
            <pc:docMk/>
            <pc:sldMk cId="2823546137" sldId="617"/>
            <ac:spMk id="5" creationId="{57E5F060-7BDE-5BDA-646A-283DFA6F57B4}"/>
          </ac:spMkLst>
        </pc:spChg>
        <pc:spChg chg="mod">
          <ac:chgData name="James Stevens" userId="0c12d8e9-61f3-4835-9d00-e483aa80e4d2" providerId="ADAL" clId="{F5FE2804-B0F5-4E0A-8A4D-0452D0129A50}" dt="2023-10-26T14:56:52.063" v="8"/>
          <ac:spMkLst>
            <pc:docMk/>
            <pc:sldMk cId="2823546137" sldId="617"/>
            <ac:spMk id="6" creationId="{BA569A5C-0458-76F1-FEFF-B91337840866}"/>
          </ac:spMkLst>
        </pc:spChg>
        <pc:spChg chg="mod">
          <ac:chgData name="James Stevens" userId="0c12d8e9-61f3-4835-9d00-e483aa80e4d2" providerId="ADAL" clId="{F5FE2804-B0F5-4E0A-8A4D-0452D0129A50}" dt="2023-10-26T14:56:52.063" v="8"/>
          <ac:spMkLst>
            <pc:docMk/>
            <pc:sldMk cId="2823546137" sldId="617"/>
            <ac:spMk id="7" creationId="{4148C2CE-88CB-B8D0-5100-D965B7894D3D}"/>
          </ac:spMkLst>
        </pc:spChg>
        <pc:spChg chg="mod">
          <ac:chgData name="James Stevens" userId="0c12d8e9-61f3-4835-9d00-e483aa80e4d2" providerId="ADAL" clId="{F5FE2804-B0F5-4E0A-8A4D-0452D0129A50}" dt="2023-10-26T15:02:14.522" v="64" actId="20577"/>
          <ac:spMkLst>
            <pc:docMk/>
            <pc:sldMk cId="2823546137" sldId="617"/>
            <ac:spMk id="8" creationId="{ED57D231-B01F-E731-0EB3-CC274F3B2710}"/>
          </ac:spMkLst>
        </pc:spChg>
        <pc:spChg chg="mod">
          <ac:chgData name="James Stevens" userId="0c12d8e9-61f3-4835-9d00-e483aa80e4d2" providerId="ADAL" clId="{F5FE2804-B0F5-4E0A-8A4D-0452D0129A50}" dt="2023-10-26T15:02:19.491" v="76" actId="20577"/>
          <ac:spMkLst>
            <pc:docMk/>
            <pc:sldMk cId="2823546137" sldId="617"/>
            <ac:spMk id="9" creationId="{237395D8-BEC9-1202-982A-B67C12BEE701}"/>
          </ac:spMkLst>
        </pc:spChg>
        <pc:spChg chg="mod">
          <ac:chgData name="James Stevens" userId="0c12d8e9-61f3-4835-9d00-e483aa80e4d2" providerId="ADAL" clId="{F5FE2804-B0F5-4E0A-8A4D-0452D0129A50}" dt="2023-10-26T15:02:27.528" v="86" actId="20577"/>
          <ac:spMkLst>
            <pc:docMk/>
            <pc:sldMk cId="2823546137" sldId="617"/>
            <ac:spMk id="10" creationId="{EE991709-AA89-E3C5-4E36-39F7949769B9}"/>
          </ac:spMkLst>
        </pc:spChg>
        <pc:spChg chg="add mod">
          <ac:chgData name="James Stevens" userId="0c12d8e9-61f3-4835-9d00-e483aa80e4d2" providerId="ADAL" clId="{F5FE2804-B0F5-4E0A-8A4D-0452D0129A50}" dt="2023-10-26T15:01:48.630" v="41" actId="164"/>
          <ac:spMkLst>
            <pc:docMk/>
            <pc:sldMk cId="2823546137" sldId="617"/>
            <ac:spMk id="14" creationId="{20D55405-7EEB-4367-025A-F748D68388B4}"/>
          </ac:spMkLst>
        </pc:spChg>
        <pc:grpChg chg="add mod">
          <ac:chgData name="James Stevens" userId="0c12d8e9-61f3-4835-9d00-e483aa80e4d2" providerId="ADAL" clId="{F5FE2804-B0F5-4E0A-8A4D-0452D0129A50}" dt="2023-10-26T14:59:52.602" v="24" actId="1076"/>
          <ac:grpSpMkLst>
            <pc:docMk/>
            <pc:sldMk cId="2823546137" sldId="617"/>
            <ac:grpSpMk id="3" creationId="{64FFBFF0-DE92-6046-890C-220FFFB69F8D}"/>
          </ac:grpSpMkLst>
        </pc:grpChg>
        <pc:grpChg chg="add mod">
          <ac:chgData name="James Stevens" userId="0c12d8e9-61f3-4835-9d00-e483aa80e4d2" providerId="ADAL" clId="{F5FE2804-B0F5-4E0A-8A4D-0452D0129A50}" dt="2023-10-26T15:04:40.054" v="89" actId="1076"/>
          <ac:grpSpMkLst>
            <pc:docMk/>
            <pc:sldMk cId="2823546137" sldId="617"/>
            <ac:grpSpMk id="15" creationId="{7F555654-E9F5-67A8-3722-E7E932A1208D}"/>
          </ac:grpSpMkLst>
        </pc:grpChg>
        <pc:picChg chg="add mod">
          <ac:chgData name="James Stevens" userId="0c12d8e9-61f3-4835-9d00-e483aa80e4d2" providerId="ADAL" clId="{F5FE2804-B0F5-4E0A-8A4D-0452D0129A50}" dt="2023-10-26T15:02:01.239" v="43" actId="1076"/>
          <ac:picMkLst>
            <pc:docMk/>
            <pc:sldMk cId="2823546137" sldId="617"/>
            <ac:picMk id="11" creationId="{78727461-D9D3-8B21-C99F-DF3AAFF74E0F}"/>
          </ac:picMkLst>
        </pc:picChg>
        <pc:picChg chg="add mod ord">
          <ac:chgData name="James Stevens" userId="0c12d8e9-61f3-4835-9d00-e483aa80e4d2" providerId="ADAL" clId="{F5FE2804-B0F5-4E0A-8A4D-0452D0129A50}" dt="2023-10-26T15:01:48.630" v="41" actId="164"/>
          <ac:picMkLst>
            <pc:docMk/>
            <pc:sldMk cId="2823546137" sldId="617"/>
            <ac:picMk id="12" creationId="{9C353B82-B4D3-330B-2112-C594F1EE389A}"/>
          </ac:picMkLst>
        </pc:picChg>
        <pc:picChg chg="add del mod">
          <ac:chgData name="James Stevens" userId="0c12d8e9-61f3-4835-9d00-e483aa80e4d2" providerId="ADAL" clId="{F5FE2804-B0F5-4E0A-8A4D-0452D0129A50}" dt="2023-10-26T15:01:02.663" v="31" actId="478"/>
          <ac:picMkLst>
            <pc:docMk/>
            <pc:sldMk cId="2823546137" sldId="617"/>
            <ac:picMk id="13" creationId="{BAFF96BB-3FD0-6512-D7A5-A83A6BF74117}"/>
          </ac:picMkLst>
        </pc:picChg>
        <pc:cxnChg chg="add del mod">
          <ac:chgData name="James Stevens" userId="0c12d8e9-61f3-4835-9d00-e483aa80e4d2" providerId="ADAL" clId="{F5FE2804-B0F5-4E0A-8A4D-0452D0129A50}" dt="2023-10-26T15:04:42.918" v="90" actId="478"/>
          <ac:cxnSpMkLst>
            <pc:docMk/>
            <pc:sldMk cId="2823546137" sldId="617"/>
            <ac:cxnSpMk id="17" creationId="{B02317FB-0604-ECE5-22A3-88611DFBBA97}"/>
          </ac:cxnSpMkLst>
        </pc:cxnChg>
      </pc:sldChg>
      <pc:sldChg chg="addSp modSp new mod">
        <pc:chgData name="James Stevens" userId="0c12d8e9-61f3-4835-9d00-e483aa80e4d2" providerId="ADAL" clId="{F5FE2804-B0F5-4E0A-8A4D-0452D0129A50}" dt="2023-10-26T15:28:45.594" v="200"/>
        <pc:sldMkLst>
          <pc:docMk/>
          <pc:sldMk cId="2398585007" sldId="618"/>
        </pc:sldMkLst>
        <pc:spChg chg="mod">
          <ac:chgData name="James Stevens" userId="0c12d8e9-61f3-4835-9d00-e483aa80e4d2" providerId="ADAL" clId="{F5FE2804-B0F5-4E0A-8A4D-0452D0129A50}" dt="2023-10-26T15:15:20.041" v="197" actId="20577"/>
          <ac:spMkLst>
            <pc:docMk/>
            <pc:sldMk cId="2398585007" sldId="618"/>
            <ac:spMk id="2" creationId="{41B5EE1D-ABDD-C041-7E5F-CE604AD38B27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5" creationId="{AB27CA98-5CA2-FDB3-A324-C3A882D9A4D2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6" creationId="{8D7322A6-F4BF-C735-CAF6-888BE93DDE74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7" creationId="{67C02694-23C2-8BC4-88D7-24BFFE34EE46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8" creationId="{05310897-D05B-68C1-1291-6071F28270CC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9" creationId="{B39791EC-D5A7-36CB-76C4-29F52ADD8DA0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0" creationId="{8BAAA2B8-AB48-A4EC-AF96-EDA41C643A2E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1" creationId="{8C95242F-7225-DF59-3431-60AA74C3D080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2" creationId="{07EFF2C7-B5CD-A1C2-A5AA-0920A0CDFBAA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3" creationId="{BD7C3ED9-0C13-D5A2-95E4-A9F2BA287927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4" creationId="{DDE80F86-AD0C-064A-C55F-919097299424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5" creationId="{C61F632B-32D2-1C75-91DB-E7192444E9AC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6" creationId="{943234E4-9937-7926-8C0D-387FC4D5C43B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7" creationId="{F97B20ED-0177-0734-8AF4-85F8053EED18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8" creationId="{E65BE6A9-7DB8-BE9A-0066-2429688DC2F1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19" creationId="{9AC2DE54-810D-249E-6488-2AA133F89D18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0" creationId="{6826E468-E553-748C-F0E6-EA7F76837FC9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1" creationId="{1B72753E-C2E8-3417-0981-8155E15A6B68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2" creationId="{7885B85C-3094-CE70-AACA-B4C4B79ED3C9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3" creationId="{D93CED77-EAFF-0E20-F087-7A8182AA0132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4" creationId="{3B240D73-105B-16F4-E2AB-813B0EC36A46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5" creationId="{0AA7C853-7A2A-55A3-ABC1-7B799E60943A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6" creationId="{28E7C103-ADC4-A184-2F0F-D6C354249C4A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7" creationId="{A5EE42F8-646B-5D57-CD17-E66E66CC7765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8" creationId="{D73E2BB5-96E1-EDEC-89A5-8D958B27D75C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29" creationId="{0BCF480C-D2FA-69F2-660A-08165BB9C4C9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32" creationId="{937A8753-A3B6-8B75-4813-C5E6E7CC0F9B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33" creationId="{F3C4DA14-8516-57ED-5F89-714AC389A586}"/>
          </ac:spMkLst>
        </pc:spChg>
        <pc:spChg chg="mod">
          <ac:chgData name="James Stevens" userId="0c12d8e9-61f3-4835-9d00-e483aa80e4d2" providerId="ADAL" clId="{F5FE2804-B0F5-4E0A-8A4D-0452D0129A50}" dt="2023-10-26T15:28:38.708" v="199"/>
          <ac:spMkLst>
            <pc:docMk/>
            <pc:sldMk cId="2398585007" sldId="618"/>
            <ac:spMk id="34" creationId="{2D1148EB-6E64-222D-B734-05BE9DF52324}"/>
          </ac:spMkLst>
        </pc:spChg>
        <pc:spChg chg="mod">
          <ac:chgData name="James Stevens" userId="0c12d8e9-61f3-4835-9d00-e483aa80e4d2" providerId="ADAL" clId="{F5FE2804-B0F5-4E0A-8A4D-0452D0129A50}" dt="2023-10-26T15:28:45.594" v="200"/>
          <ac:spMkLst>
            <pc:docMk/>
            <pc:sldMk cId="2398585007" sldId="618"/>
            <ac:spMk id="36" creationId="{BB8D3057-53C1-C880-5886-7A51A7950E71}"/>
          </ac:spMkLst>
        </pc:spChg>
        <pc:spChg chg="mod">
          <ac:chgData name="James Stevens" userId="0c12d8e9-61f3-4835-9d00-e483aa80e4d2" providerId="ADAL" clId="{F5FE2804-B0F5-4E0A-8A4D-0452D0129A50}" dt="2023-10-26T15:28:45.594" v="200"/>
          <ac:spMkLst>
            <pc:docMk/>
            <pc:sldMk cId="2398585007" sldId="618"/>
            <ac:spMk id="37" creationId="{56389EB9-5914-BECF-507F-98349F374CD2}"/>
          </ac:spMkLst>
        </pc:spChg>
        <pc:spChg chg="mod">
          <ac:chgData name="James Stevens" userId="0c12d8e9-61f3-4835-9d00-e483aa80e4d2" providerId="ADAL" clId="{F5FE2804-B0F5-4E0A-8A4D-0452D0129A50}" dt="2023-10-26T15:28:45.594" v="200"/>
          <ac:spMkLst>
            <pc:docMk/>
            <pc:sldMk cId="2398585007" sldId="618"/>
            <ac:spMk id="39" creationId="{F3A035EF-9AF6-1D0F-DFDE-34D902C34D1B}"/>
          </ac:spMkLst>
        </pc:spChg>
        <pc:spChg chg="mod">
          <ac:chgData name="James Stevens" userId="0c12d8e9-61f3-4835-9d00-e483aa80e4d2" providerId="ADAL" clId="{F5FE2804-B0F5-4E0A-8A4D-0452D0129A50}" dt="2023-10-26T15:28:45.594" v="200"/>
          <ac:spMkLst>
            <pc:docMk/>
            <pc:sldMk cId="2398585007" sldId="618"/>
            <ac:spMk id="40" creationId="{3F5170F9-3CA3-1AB5-9509-48451F328BBA}"/>
          </ac:spMkLst>
        </pc:spChg>
        <pc:spChg chg="mod">
          <ac:chgData name="James Stevens" userId="0c12d8e9-61f3-4835-9d00-e483aa80e4d2" providerId="ADAL" clId="{F5FE2804-B0F5-4E0A-8A4D-0452D0129A50}" dt="2023-10-26T15:28:45.594" v="200"/>
          <ac:spMkLst>
            <pc:docMk/>
            <pc:sldMk cId="2398585007" sldId="618"/>
            <ac:spMk id="41" creationId="{527E711E-03F0-CEED-389C-CDF8A075487F}"/>
          </ac:spMkLst>
        </pc:spChg>
        <pc:grpChg chg="add mod">
          <ac:chgData name="James Stevens" userId="0c12d8e9-61f3-4835-9d00-e483aa80e4d2" providerId="ADAL" clId="{F5FE2804-B0F5-4E0A-8A4D-0452D0129A50}" dt="2023-10-26T15:28:38.708" v="199"/>
          <ac:grpSpMkLst>
            <pc:docMk/>
            <pc:sldMk cId="2398585007" sldId="618"/>
            <ac:grpSpMk id="3" creationId="{0A186315-6DE8-BBAB-B3A5-891672725597}"/>
          </ac:grpSpMkLst>
        </pc:grpChg>
        <pc:grpChg chg="mod">
          <ac:chgData name="James Stevens" userId="0c12d8e9-61f3-4835-9d00-e483aa80e4d2" providerId="ADAL" clId="{F5FE2804-B0F5-4E0A-8A4D-0452D0129A50}" dt="2023-10-26T15:28:38.708" v="199"/>
          <ac:grpSpMkLst>
            <pc:docMk/>
            <pc:sldMk cId="2398585007" sldId="618"/>
            <ac:grpSpMk id="4" creationId="{609358C9-E8CC-B699-A802-6A4EE20AC37E}"/>
          </ac:grpSpMkLst>
        </pc:grpChg>
        <pc:grpChg chg="add mod">
          <ac:chgData name="James Stevens" userId="0c12d8e9-61f3-4835-9d00-e483aa80e4d2" providerId="ADAL" clId="{F5FE2804-B0F5-4E0A-8A4D-0452D0129A50}" dt="2023-10-26T15:28:45.594" v="200"/>
          <ac:grpSpMkLst>
            <pc:docMk/>
            <pc:sldMk cId="2398585007" sldId="618"/>
            <ac:grpSpMk id="35" creationId="{D322C27D-E85D-4C0B-D783-E3518214C6BF}"/>
          </ac:grpSpMkLst>
        </pc:grpChg>
        <pc:grpChg chg="mod">
          <ac:chgData name="James Stevens" userId="0c12d8e9-61f3-4835-9d00-e483aa80e4d2" providerId="ADAL" clId="{F5FE2804-B0F5-4E0A-8A4D-0452D0129A50}" dt="2023-10-26T15:28:45.594" v="200"/>
          <ac:grpSpMkLst>
            <pc:docMk/>
            <pc:sldMk cId="2398585007" sldId="618"/>
            <ac:grpSpMk id="38" creationId="{D272D759-0CBF-F608-34A8-76F2749A7B55}"/>
          </ac:grpSpMkLst>
        </pc:grpChg>
        <pc:cxnChg chg="mod">
          <ac:chgData name="James Stevens" userId="0c12d8e9-61f3-4835-9d00-e483aa80e4d2" providerId="ADAL" clId="{F5FE2804-B0F5-4E0A-8A4D-0452D0129A50}" dt="2023-10-26T15:28:38.708" v="199"/>
          <ac:cxnSpMkLst>
            <pc:docMk/>
            <pc:sldMk cId="2398585007" sldId="618"/>
            <ac:cxnSpMk id="30" creationId="{4D64C082-333B-67EC-36D8-DC4E2CF2C1C9}"/>
          </ac:cxnSpMkLst>
        </pc:cxnChg>
        <pc:cxnChg chg="mod">
          <ac:chgData name="James Stevens" userId="0c12d8e9-61f3-4835-9d00-e483aa80e4d2" providerId="ADAL" clId="{F5FE2804-B0F5-4E0A-8A4D-0452D0129A50}" dt="2023-10-26T15:28:38.708" v="199"/>
          <ac:cxnSpMkLst>
            <pc:docMk/>
            <pc:sldMk cId="2398585007" sldId="618"/>
            <ac:cxnSpMk id="31" creationId="{A438EAD5-E30A-EA54-480B-1C2F3626BB62}"/>
          </ac:cxnSpMkLst>
        </pc:cxnChg>
      </pc:sldChg>
      <pc:sldChg chg="addSp delSp modSp new mod">
        <pc:chgData name="James Stevens" userId="0c12d8e9-61f3-4835-9d00-e483aa80e4d2" providerId="ADAL" clId="{F5FE2804-B0F5-4E0A-8A4D-0452D0129A50}" dt="2023-10-26T16:15:00.070" v="701" actId="20577"/>
        <pc:sldMkLst>
          <pc:docMk/>
          <pc:sldMk cId="273700127" sldId="619"/>
        </pc:sldMkLst>
        <pc:spChg chg="mod">
          <ac:chgData name="James Stevens" userId="0c12d8e9-61f3-4835-9d00-e483aa80e4d2" providerId="ADAL" clId="{F5FE2804-B0F5-4E0A-8A4D-0452D0129A50}" dt="2023-10-26T16:15:00.070" v="701" actId="20577"/>
          <ac:spMkLst>
            <pc:docMk/>
            <pc:sldMk cId="273700127" sldId="619"/>
            <ac:spMk id="2" creationId="{602A65DC-253D-7188-DC0C-332968995FB3}"/>
          </ac:spMkLst>
        </pc:spChg>
        <pc:spChg chg="add del mod">
          <ac:chgData name="James Stevens" userId="0c12d8e9-61f3-4835-9d00-e483aa80e4d2" providerId="ADAL" clId="{F5FE2804-B0F5-4E0A-8A4D-0452D0129A50}" dt="2023-10-26T15:56:28.841" v="432" actId="478"/>
          <ac:spMkLst>
            <pc:docMk/>
            <pc:sldMk cId="273700127" sldId="619"/>
            <ac:spMk id="3" creationId="{D8151081-05F1-AE2F-7A5F-43AE4F8AFD77}"/>
          </ac:spMkLst>
        </pc:spChg>
        <pc:spChg chg="add del mod">
          <ac:chgData name="James Stevens" userId="0c12d8e9-61f3-4835-9d00-e483aa80e4d2" providerId="ADAL" clId="{F5FE2804-B0F5-4E0A-8A4D-0452D0129A50}" dt="2023-10-26T15:56:27.051" v="431" actId="478"/>
          <ac:spMkLst>
            <pc:docMk/>
            <pc:sldMk cId="273700127" sldId="619"/>
            <ac:spMk id="4" creationId="{DC2617C0-0010-A902-18D1-2D38AF35BD85}"/>
          </ac:spMkLst>
        </pc:spChg>
        <pc:spChg chg="add mod topLvl">
          <ac:chgData name="James Stevens" userId="0c12d8e9-61f3-4835-9d00-e483aa80e4d2" providerId="ADAL" clId="{F5FE2804-B0F5-4E0A-8A4D-0452D0129A50}" dt="2023-10-26T15:45:58.575" v="381" actId="165"/>
          <ac:spMkLst>
            <pc:docMk/>
            <pc:sldMk cId="273700127" sldId="619"/>
            <ac:spMk id="6" creationId="{B917F33B-9828-CBB6-1115-D8B2C9F67F40}"/>
          </ac:spMkLst>
        </pc:spChg>
        <pc:spChg chg="add mod">
          <ac:chgData name="James Stevens" userId="0c12d8e9-61f3-4835-9d00-e483aa80e4d2" providerId="ADAL" clId="{F5FE2804-B0F5-4E0A-8A4D-0452D0129A50}" dt="2023-10-26T15:48:41.338" v="407" actId="1076"/>
          <ac:spMkLst>
            <pc:docMk/>
            <pc:sldMk cId="273700127" sldId="619"/>
            <ac:spMk id="14" creationId="{B231788F-5793-2FD6-D97B-956FBA920710}"/>
          </ac:spMkLst>
        </pc:spChg>
        <pc:spChg chg="add mod">
          <ac:chgData name="James Stevens" userId="0c12d8e9-61f3-4835-9d00-e483aa80e4d2" providerId="ADAL" clId="{F5FE2804-B0F5-4E0A-8A4D-0452D0129A50}" dt="2023-10-26T15:48:44.594" v="408" actId="1076"/>
          <ac:spMkLst>
            <pc:docMk/>
            <pc:sldMk cId="273700127" sldId="619"/>
            <ac:spMk id="15" creationId="{D160253A-BB35-020E-73A8-A8A1E5D30E6F}"/>
          </ac:spMkLst>
        </pc:spChg>
        <pc:spChg chg="add mod">
          <ac:chgData name="James Stevens" userId="0c12d8e9-61f3-4835-9d00-e483aa80e4d2" providerId="ADAL" clId="{F5FE2804-B0F5-4E0A-8A4D-0452D0129A50}" dt="2023-10-26T15:40:00.894" v="329" actId="1076"/>
          <ac:spMkLst>
            <pc:docMk/>
            <pc:sldMk cId="273700127" sldId="619"/>
            <ac:spMk id="16" creationId="{849CE869-B33C-F2FE-DDF0-FE74C983A90C}"/>
          </ac:spMkLst>
        </pc:spChg>
        <pc:spChg chg="add mod topLvl">
          <ac:chgData name="James Stevens" userId="0c12d8e9-61f3-4835-9d00-e483aa80e4d2" providerId="ADAL" clId="{F5FE2804-B0F5-4E0A-8A4D-0452D0129A50}" dt="2023-10-26T15:47:18.266" v="395" actId="165"/>
          <ac:spMkLst>
            <pc:docMk/>
            <pc:sldMk cId="273700127" sldId="619"/>
            <ac:spMk id="17" creationId="{6ED0389E-CEB2-65B8-DED7-2E3B185511A5}"/>
          </ac:spMkLst>
        </pc:spChg>
        <pc:spChg chg="add mod topLvl">
          <ac:chgData name="James Stevens" userId="0c12d8e9-61f3-4835-9d00-e483aa80e4d2" providerId="ADAL" clId="{F5FE2804-B0F5-4E0A-8A4D-0452D0129A50}" dt="2023-10-26T15:45:58.575" v="381" actId="165"/>
          <ac:spMkLst>
            <pc:docMk/>
            <pc:sldMk cId="273700127" sldId="619"/>
            <ac:spMk id="18" creationId="{61EC328B-6728-D1D0-5A78-50BDABC4DCFE}"/>
          </ac:spMkLst>
        </pc:spChg>
        <pc:spChg chg="add mod topLvl">
          <ac:chgData name="James Stevens" userId="0c12d8e9-61f3-4835-9d00-e483aa80e4d2" providerId="ADAL" clId="{F5FE2804-B0F5-4E0A-8A4D-0452D0129A50}" dt="2023-10-26T15:45:58.575" v="381" actId="165"/>
          <ac:spMkLst>
            <pc:docMk/>
            <pc:sldMk cId="273700127" sldId="619"/>
            <ac:spMk id="19" creationId="{CE269792-BA35-F5CC-9B5C-A5B4BA4D9423}"/>
          </ac:spMkLst>
        </pc:spChg>
        <pc:spChg chg="add mod topLvl">
          <ac:chgData name="James Stevens" userId="0c12d8e9-61f3-4835-9d00-e483aa80e4d2" providerId="ADAL" clId="{F5FE2804-B0F5-4E0A-8A4D-0452D0129A50}" dt="2023-10-26T15:45:58.575" v="381" actId="165"/>
          <ac:spMkLst>
            <pc:docMk/>
            <pc:sldMk cId="273700127" sldId="619"/>
            <ac:spMk id="20" creationId="{3E5EB5D9-2199-7D4B-ABAA-A7702A265792}"/>
          </ac:spMkLst>
        </pc:spChg>
        <pc:spChg chg="add mod">
          <ac:chgData name="James Stevens" userId="0c12d8e9-61f3-4835-9d00-e483aa80e4d2" providerId="ADAL" clId="{F5FE2804-B0F5-4E0A-8A4D-0452D0129A50}" dt="2023-10-26T15:41:33.746" v="351" actId="20577"/>
          <ac:spMkLst>
            <pc:docMk/>
            <pc:sldMk cId="273700127" sldId="619"/>
            <ac:spMk id="24" creationId="{BA40D507-2A81-1393-D504-F938426E019E}"/>
          </ac:spMkLst>
        </pc:spChg>
        <pc:spChg chg="add del mod">
          <ac:chgData name="James Stevens" userId="0c12d8e9-61f3-4835-9d00-e483aa80e4d2" providerId="ADAL" clId="{F5FE2804-B0F5-4E0A-8A4D-0452D0129A50}" dt="2023-10-26T15:46:12.831" v="385"/>
          <ac:spMkLst>
            <pc:docMk/>
            <pc:sldMk cId="273700127" sldId="619"/>
            <ac:spMk id="53" creationId="{965E215A-A479-EE65-D46E-834D85857796}"/>
          </ac:spMkLst>
        </pc:spChg>
        <pc:spChg chg="add del mod topLvl">
          <ac:chgData name="James Stevens" userId="0c12d8e9-61f3-4835-9d00-e483aa80e4d2" providerId="ADAL" clId="{F5FE2804-B0F5-4E0A-8A4D-0452D0129A50}" dt="2023-10-26T15:47:46.507" v="404" actId="478"/>
          <ac:spMkLst>
            <pc:docMk/>
            <pc:sldMk cId="273700127" sldId="619"/>
            <ac:spMk id="67" creationId="{CB924C9E-BF20-A49B-4CAC-83621B0183A2}"/>
          </ac:spMkLst>
        </pc:spChg>
        <pc:spChg chg="add mod">
          <ac:chgData name="James Stevens" userId="0c12d8e9-61f3-4835-9d00-e483aa80e4d2" providerId="ADAL" clId="{F5FE2804-B0F5-4E0A-8A4D-0452D0129A50}" dt="2023-10-26T15:55:06.661" v="420" actId="208"/>
          <ac:spMkLst>
            <pc:docMk/>
            <pc:sldMk cId="273700127" sldId="619"/>
            <ac:spMk id="96" creationId="{D9B8C9EF-2C2C-5AFD-20D4-8DCBBE544BE9}"/>
          </ac:spMkLst>
        </pc:spChg>
        <pc:spChg chg="add mod">
          <ac:chgData name="James Stevens" userId="0c12d8e9-61f3-4835-9d00-e483aa80e4d2" providerId="ADAL" clId="{F5FE2804-B0F5-4E0A-8A4D-0452D0129A50}" dt="2023-10-26T15:55:22.342" v="423" actId="1076"/>
          <ac:spMkLst>
            <pc:docMk/>
            <pc:sldMk cId="273700127" sldId="619"/>
            <ac:spMk id="97" creationId="{621E8937-C7B9-7584-5658-6A1D68CBF5E5}"/>
          </ac:spMkLst>
        </pc:spChg>
        <pc:spChg chg="add mod">
          <ac:chgData name="James Stevens" userId="0c12d8e9-61f3-4835-9d00-e483aa80e4d2" providerId="ADAL" clId="{F5FE2804-B0F5-4E0A-8A4D-0452D0129A50}" dt="2023-10-26T15:57:11.711" v="448" actId="20577"/>
          <ac:spMkLst>
            <pc:docMk/>
            <pc:sldMk cId="273700127" sldId="619"/>
            <ac:spMk id="102" creationId="{D0D72368-6637-F3D7-366C-26FD6CF5ABA6}"/>
          </ac:spMkLst>
        </pc:spChg>
        <pc:spChg chg="add mod">
          <ac:chgData name="James Stevens" userId="0c12d8e9-61f3-4835-9d00-e483aa80e4d2" providerId="ADAL" clId="{F5FE2804-B0F5-4E0A-8A4D-0452D0129A50}" dt="2023-10-26T16:02:33.350" v="466" actId="20577"/>
          <ac:spMkLst>
            <pc:docMk/>
            <pc:sldMk cId="273700127" sldId="619"/>
            <ac:spMk id="109" creationId="{7F54BF79-BE76-7135-3F5A-D2C0CDDAC75D}"/>
          </ac:spMkLst>
        </pc:spChg>
        <pc:spChg chg="add mod">
          <ac:chgData name="James Stevens" userId="0c12d8e9-61f3-4835-9d00-e483aa80e4d2" providerId="ADAL" clId="{F5FE2804-B0F5-4E0A-8A4D-0452D0129A50}" dt="2023-10-26T16:04:55.530" v="479" actId="1076"/>
          <ac:spMkLst>
            <pc:docMk/>
            <pc:sldMk cId="273700127" sldId="619"/>
            <ac:spMk id="115" creationId="{2807E4E9-E7BD-4232-05CD-E06B351F3019}"/>
          </ac:spMkLst>
        </pc:spChg>
        <pc:spChg chg="add mod">
          <ac:chgData name="James Stevens" userId="0c12d8e9-61f3-4835-9d00-e483aa80e4d2" providerId="ADAL" clId="{F5FE2804-B0F5-4E0A-8A4D-0452D0129A50}" dt="2023-10-26T16:10:19.735" v="524" actId="208"/>
          <ac:spMkLst>
            <pc:docMk/>
            <pc:sldMk cId="273700127" sldId="619"/>
            <ac:spMk id="126" creationId="{63B4373B-3371-BFE3-52CB-7A78CF42D3E8}"/>
          </ac:spMkLst>
        </pc:spChg>
        <pc:spChg chg="add mod">
          <ac:chgData name="James Stevens" userId="0c12d8e9-61f3-4835-9d00-e483aa80e4d2" providerId="ADAL" clId="{F5FE2804-B0F5-4E0A-8A4D-0452D0129A50}" dt="2023-10-26T16:09:05.950" v="505" actId="208"/>
          <ac:spMkLst>
            <pc:docMk/>
            <pc:sldMk cId="273700127" sldId="619"/>
            <ac:spMk id="129" creationId="{780DBB06-19C0-7259-FF3E-682528D4070E}"/>
          </ac:spMkLst>
        </pc:spChg>
        <pc:spChg chg="mod">
          <ac:chgData name="James Stevens" userId="0c12d8e9-61f3-4835-9d00-e483aa80e4d2" providerId="ADAL" clId="{F5FE2804-B0F5-4E0A-8A4D-0452D0129A50}" dt="2023-10-26T16:10:52.460" v="528" actId="208"/>
          <ac:spMkLst>
            <pc:docMk/>
            <pc:sldMk cId="273700127" sldId="619"/>
            <ac:spMk id="134" creationId="{2310193A-C3F6-264B-2A38-ADCC2B62C177}"/>
          </ac:spMkLst>
        </pc:spChg>
        <pc:spChg chg="add mod">
          <ac:chgData name="James Stevens" userId="0c12d8e9-61f3-4835-9d00-e483aa80e4d2" providerId="ADAL" clId="{F5FE2804-B0F5-4E0A-8A4D-0452D0129A50}" dt="2023-10-26T16:09:26.174" v="518" actId="20577"/>
          <ac:spMkLst>
            <pc:docMk/>
            <pc:sldMk cId="273700127" sldId="619"/>
            <ac:spMk id="135" creationId="{C3AC5032-1ABF-A001-ED34-3F0D9A98BC76}"/>
          </ac:spMkLst>
        </pc:spChg>
        <pc:spChg chg="add mod ord">
          <ac:chgData name="James Stevens" userId="0c12d8e9-61f3-4835-9d00-e483aa80e4d2" providerId="ADAL" clId="{F5FE2804-B0F5-4E0A-8A4D-0452D0129A50}" dt="2023-10-26T16:09:53.741" v="522" actId="167"/>
          <ac:spMkLst>
            <pc:docMk/>
            <pc:sldMk cId="273700127" sldId="619"/>
            <ac:spMk id="139" creationId="{460B342D-0A94-CFAE-8AEA-7D83515C7D15}"/>
          </ac:spMkLst>
        </pc:spChg>
        <pc:spChg chg="add mod ord">
          <ac:chgData name="James Stevens" userId="0c12d8e9-61f3-4835-9d00-e483aa80e4d2" providerId="ADAL" clId="{F5FE2804-B0F5-4E0A-8A4D-0452D0129A50}" dt="2023-10-26T16:10:34.350" v="526" actId="167"/>
          <ac:spMkLst>
            <pc:docMk/>
            <pc:sldMk cId="273700127" sldId="619"/>
            <ac:spMk id="140" creationId="{03382FCE-7AE7-A85A-2774-FF06F4993280}"/>
          </ac:spMkLst>
        </pc:spChg>
        <pc:spChg chg="add mod">
          <ac:chgData name="James Stevens" userId="0c12d8e9-61f3-4835-9d00-e483aa80e4d2" providerId="ADAL" clId="{F5FE2804-B0F5-4E0A-8A4D-0452D0129A50}" dt="2023-10-26T16:11:30.490" v="532" actId="1076"/>
          <ac:spMkLst>
            <pc:docMk/>
            <pc:sldMk cId="273700127" sldId="619"/>
            <ac:spMk id="141" creationId="{978D9A42-7FD6-E3AD-DB26-91BF1D12D12F}"/>
          </ac:spMkLst>
        </pc:spChg>
        <pc:spChg chg="add mod">
          <ac:chgData name="James Stevens" userId="0c12d8e9-61f3-4835-9d00-e483aa80e4d2" providerId="ADAL" clId="{F5FE2804-B0F5-4E0A-8A4D-0452D0129A50}" dt="2023-10-26T16:11:47.580" v="534" actId="1076"/>
          <ac:spMkLst>
            <pc:docMk/>
            <pc:sldMk cId="273700127" sldId="619"/>
            <ac:spMk id="142" creationId="{FD445936-6FF9-2BCE-7005-5AD55DC111A1}"/>
          </ac:spMkLst>
        </pc:spChg>
        <pc:spChg chg="add mod">
          <ac:chgData name="James Stevens" userId="0c12d8e9-61f3-4835-9d00-e483aa80e4d2" providerId="ADAL" clId="{F5FE2804-B0F5-4E0A-8A4D-0452D0129A50}" dt="2023-10-26T16:12:07.834" v="540" actId="20577"/>
          <ac:spMkLst>
            <pc:docMk/>
            <pc:sldMk cId="273700127" sldId="619"/>
            <ac:spMk id="143" creationId="{02FEF7D9-0639-F6A4-8443-9E1B3AE69E97}"/>
          </ac:spMkLst>
        </pc:spChg>
        <pc:spChg chg="add mod">
          <ac:chgData name="James Stevens" userId="0c12d8e9-61f3-4835-9d00-e483aa80e4d2" providerId="ADAL" clId="{F5FE2804-B0F5-4E0A-8A4D-0452D0129A50}" dt="2023-10-26T16:12:33.399" v="547" actId="1076"/>
          <ac:spMkLst>
            <pc:docMk/>
            <pc:sldMk cId="273700127" sldId="619"/>
            <ac:spMk id="144" creationId="{C55C5FCF-E65A-29D9-9167-F4D785A8DD6C}"/>
          </ac:spMkLst>
        </pc:spChg>
        <pc:spChg chg="add mod">
          <ac:chgData name="James Stevens" userId="0c12d8e9-61f3-4835-9d00-e483aa80e4d2" providerId="ADAL" clId="{F5FE2804-B0F5-4E0A-8A4D-0452D0129A50}" dt="2023-10-26T16:12:49.970" v="551" actId="20577"/>
          <ac:spMkLst>
            <pc:docMk/>
            <pc:sldMk cId="273700127" sldId="619"/>
            <ac:spMk id="145" creationId="{473B2EB4-A13E-D25C-2DBE-8216EBFCFEBC}"/>
          </ac:spMkLst>
        </pc:spChg>
        <pc:spChg chg="add mod">
          <ac:chgData name="James Stevens" userId="0c12d8e9-61f3-4835-9d00-e483aa80e4d2" providerId="ADAL" clId="{F5FE2804-B0F5-4E0A-8A4D-0452D0129A50}" dt="2023-10-26T16:13:06.745" v="555" actId="20577"/>
          <ac:spMkLst>
            <pc:docMk/>
            <pc:sldMk cId="273700127" sldId="619"/>
            <ac:spMk id="146" creationId="{F39F5889-0D04-F6FC-99B9-54D8D2D2B21F}"/>
          </ac:spMkLst>
        </pc:spChg>
        <pc:spChg chg="add mod">
          <ac:chgData name="James Stevens" userId="0c12d8e9-61f3-4835-9d00-e483aa80e4d2" providerId="ADAL" clId="{F5FE2804-B0F5-4E0A-8A4D-0452D0129A50}" dt="2023-10-26T16:13:30" v="557" actId="1076"/>
          <ac:spMkLst>
            <pc:docMk/>
            <pc:sldMk cId="273700127" sldId="619"/>
            <ac:spMk id="147" creationId="{5A165E46-AC38-77DC-0C49-C722B5E6763B}"/>
          </ac:spMkLst>
        </pc:spChg>
        <pc:spChg chg="add mod">
          <ac:chgData name="James Stevens" userId="0c12d8e9-61f3-4835-9d00-e483aa80e4d2" providerId="ADAL" clId="{F5FE2804-B0F5-4E0A-8A4D-0452D0129A50}" dt="2023-10-26T16:13:30" v="557" actId="1076"/>
          <ac:spMkLst>
            <pc:docMk/>
            <pc:sldMk cId="273700127" sldId="619"/>
            <ac:spMk id="148" creationId="{0F60BBF7-94AC-4382-A8C9-D1E689957958}"/>
          </ac:spMkLst>
        </pc:spChg>
        <pc:grpChg chg="add del mod">
          <ac:chgData name="James Stevens" userId="0c12d8e9-61f3-4835-9d00-e483aa80e4d2" providerId="ADAL" clId="{F5FE2804-B0F5-4E0A-8A4D-0452D0129A50}" dt="2023-10-26T15:45:58.575" v="381" actId="165"/>
          <ac:grpSpMkLst>
            <pc:docMk/>
            <pc:sldMk cId="273700127" sldId="619"/>
            <ac:grpSpMk id="21" creationId="{DE46F2DF-F214-3546-EADA-495BF6D0BA75}"/>
          </ac:grpSpMkLst>
        </pc:grpChg>
        <pc:grpChg chg="add mod">
          <ac:chgData name="James Stevens" userId="0c12d8e9-61f3-4835-9d00-e483aa80e4d2" providerId="ADAL" clId="{F5FE2804-B0F5-4E0A-8A4D-0452D0129A50}" dt="2023-10-26T15:47:18.266" v="395" actId="165"/>
          <ac:grpSpMkLst>
            <pc:docMk/>
            <pc:sldMk cId="273700127" sldId="619"/>
            <ac:grpSpMk id="48" creationId="{123E990D-E385-B50F-823E-0D26F0FD5930}"/>
          </ac:grpSpMkLst>
        </pc:grpChg>
        <pc:grpChg chg="add mod topLvl">
          <ac:chgData name="James Stevens" userId="0c12d8e9-61f3-4835-9d00-e483aa80e4d2" providerId="ADAL" clId="{F5FE2804-B0F5-4E0A-8A4D-0452D0129A50}" dt="2023-10-26T15:47:18.266" v="395" actId="165"/>
          <ac:grpSpMkLst>
            <pc:docMk/>
            <pc:sldMk cId="273700127" sldId="619"/>
            <ac:grpSpMk id="52" creationId="{C69AFB0E-26FB-2CFD-3619-37CD39EB77EF}"/>
          </ac:grpSpMkLst>
        </pc:grpChg>
        <pc:grpChg chg="add del mod">
          <ac:chgData name="James Stevens" userId="0c12d8e9-61f3-4835-9d00-e483aa80e4d2" providerId="ADAL" clId="{F5FE2804-B0F5-4E0A-8A4D-0452D0129A50}" dt="2023-10-26T15:46:12.831" v="385"/>
          <ac:grpSpMkLst>
            <pc:docMk/>
            <pc:sldMk cId="273700127" sldId="619"/>
            <ac:grpSpMk id="54" creationId="{6A2916A2-C88D-004F-7834-B10F577F2801}"/>
          </ac:grpSpMkLst>
        </pc:grpChg>
        <pc:grpChg chg="mod">
          <ac:chgData name="James Stevens" userId="0c12d8e9-61f3-4835-9d00-e483aa80e4d2" providerId="ADAL" clId="{F5FE2804-B0F5-4E0A-8A4D-0452D0129A50}" dt="2023-10-26T15:46:04.284" v="382"/>
          <ac:grpSpMkLst>
            <pc:docMk/>
            <pc:sldMk cId="273700127" sldId="619"/>
            <ac:grpSpMk id="55" creationId="{8BBC25B6-90AE-A321-0102-B38D5ED3D1D0}"/>
          </ac:grpSpMkLst>
        </pc:grpChg>
        <pc:grpChg chg="add del mod">
          <ac:chgData name="James Stevens" userId="0c12d8e9-61f3-4835-9d00-e483aa80e4d2" providerId="ADAL" clId="{F5FE2804-B0F5-4E0A-8A4D-0452D0129A50}" dt="2023-10-26T15:47:18.266" v="395" actId="165"/>
          <ac:grpSpMkLst>
            <pc:docMk/>
            <pc:sldMk cId="273700127" sldId="619"/>
            <ac:grpSpMk id="65" creationId="{1BFC709A-8E26-4C0F-B4E4-E3769A1151B0}"/>
          </ac:grpSpMkLst>
        </pc:grpChg>
        <pc:grpChg chg="add del mod">
          <ac:chgData name="James Stevens" userId="0c12d8e9-61f3-4835-9d00-e483aa80e4d2" providerId="ADAL" clId="{F5FE2804-B0F5-4E0A-8A4D-0452D0129A50}" dt="2023-10-26T15:47:43.552" v="402" actId="165"/>
          <ac:grpSpMkLst>
            <pc:docMk/>
            <pc:sldMk cId="273700127" sldId="619"/>
            <ac:grpSpMk id="66" creationId="{F529FE89-265A-6EB4-F77D-165242CEA4F9}"/>
          </ac:grpSpMkLst>
        </pc:grpChg>
        <pc:grpChg chg="del mod topLvl">
          <ac:chgData name="James Stevens" userId="0c12d8e9-61f3-4835-9d00-e483aa80e4d2" providerId="ADAL" clId="{F5FE2804-B0F5-4E0A-8A4D-0452D0129A50}" dt="2023-10-26T15:47:48.286" v="405" actId="478"/>
          <ac:grpSpMkLst>
            <pc:docMk/>
            <pc:sldMk cId="273700127" sldId="619"/>
            <ac:grpSpMk id="68" creationId="{9E3F6C11-9A03-B246-711D-93C2CC64AA59}"/>
          </ac:grpSpMkLst>
        </pc:grpChg>
        <pc:grpChg chg="mod">
          <ac:chgData name="James Stevens" userId="0c12d8e9-61f3-4835-9d00-e483aa80e4d2" providerId="ADAL" clId="{F5FE2804-B0F5-4E0A-8A4D-0452D0129A50}" dt="2023-10-26T15:47:43.552" v="402" actId="165"/>
          <ac:grpSpMkLst>
            <pc:docMk/>
            <pc:sldMk cId="273700127" sldId="619"/>
            <ac:grpSpMk id="69" creationId="{F0785191-430F-058F-2FED-887F7B628707}"/>
          </ac:grpSpMkLst>
        </pc:grpChg>
        <pc:grpChg chg="add mod">
          <ac:chgData name="James Stevens" userId="0c12d8e9-61f3-4835-9d00-e483aa80e4d2" providerId="ADAL" clId="{F5FE2804-B0F5-4E0A-8A4D-0452D0129A50}" dt="2023-10-26T15:48:03.399" v="406" actId="1076"/>
          <ac:grpSpMkLst>
            <pc:docMk/>
            <pc:sldMk cId="273700127" sldId="619"/>
            <ac:grpSpMk id="76" creationId="{FDCA6B5B-3EAD-A5D2-8440-79251414D7DB}"/>
          </ac:grpSpMkLst>
        </pc:grpChg>
        <pc:grpChg chg="mod">
          <ac:chgData name="James Stevens" userId="0c12d8e9-61f3-4835-9d00-e483aa80e4d2" providerId="ADAL" clId="{F5FE2804-B0F5-4E0A-8A4D-0452D0129A50}" dt="2023-10-26T15:47:21.895" v="396"/>
          <ac:grpSpMkLst>
            <pc:docMk/>
            <pc:sldMk cId="273700127" sldId="619"/>
            <ac:grpSpMk id="77" creationId="{FC74935D-0B7A-9A43-0BE7-540480689DEC}"/>
          </ac:grpSpMkLst>
        </pc:grpChg>
        <pc:grpChg chg="add mod">
          <ac:chgData name="James Stevens" userId="0c12d8e9-61f3-4835-9d00-e483aa80e4d2" providerId="ADAL" clId="{F5FE2804-B0F5-4E0A-8A4D-0452D0129A50}" dt="2023-10-26T16:04:42.388" v="477" actId="1076"/>
          <ac:grpSpMkLst>
            <pc:docMk/>
            <pc:sldMk cId="273700127" sldId="619"/>
            <ac:grpSpMk id="114" creationId="{48D4B6E5-4E3F-3B9F-264F-235FC79361B9}"/>
          </ac:grpSpMkLst>
        </pc:grpChg>
        <pc:grpChg chg="add mod">
          <ac:chgData name="James Stevens" userId="0c12d8e9-61f3-4835-9d00-e483aa80e4d2" providerId="ADAL" clId="{F5FE2804-B0F5-4E0A-8A4D-0452D0129A50}" dt="2023-10-26T16:05:04.630" v="481" actId="1076"/>
          <ac:grpSpMkLst>
            <pc:docMk/>
            <pc:sldMk cId="273700127" sldId="619"/>
            <ac:grpSpMk id="116" creationId="{FB3C8F00-9018-EB6D-F627-6E1748EDC00E}"/>
          </ac:grpSpMkLst>
        </pc:grpChg>
        <pc:grpChg chg="add mod">
          <ac:chgData name="James Stevens" userId="0c12d8e9-61f3-4835-9d00-e483aa80e4d2" providerId="ADAL" clId="{F5FE2804-B0F5-4E0A-8A4D-0452D0129A50}" dt="2023-10-26T16:08:21.190" v="501" actId="164"/>
          <ac:grpSpMkLst>
            <pc:docMk/>
            <pc:sldMk cId="273700127" sldId="619"/>
            <ac:grpSpMk id="127" creationId="{069386AD-90FA-1480-0385-0DDC1145C75A}"/>
          </ac:grpSpMkLst>
        </pc:grpChg>
        <pc:grpChg chg="add mod">
          <ac:chgData name="James Stevens" userId="0c12d8e9-61f3-4835-9d00-e483aa80e4d2" providerId="ADAL" clId="{F5FE2804-B0F5-4E0A-8A4D-0452D0129A50}" dt="2023-10-26T16:08:30.850" v="502" actId="1076"/>
          <ac:grpSpMkLst>
            <pc:docMk/>
            <pc:sldMk cId="273700127" sldId="619"/>
            <ac:grpSpMk id="128" creationId="{3B225347-CA4C-32D9-2224-9A4E9C54B8F7}"/>
          </ac:grpSpMkLst>
        </pc:grpChg>
        <pc:grpChg chg="add mod">
          <ac:chgData name="James Stevens" userId="0c12d8e9-61f3-4835-9d00-e483aa80e4d2" providerId="ADAL" clId="{F5FE2804-B0F5-4E0A-8A4D-0452D0129A50}" dt="2023-10-26T16:08:53.250" v="504" actId="1076"/>
          <ac:grpSpMkLst>
            <pc:docMk/>
            <pc:sldMk cId="273700127" sldId="619"/>
            <ac:grpSpMk id="130" creationId="{928A518C-3A22-488E-A773-34C2F3FC4CBB}"/>
          </ac:grpSpMkLst>
        </pc:grpChg>
        <pc:grpChg chg="mod">
          <ac:chgData name="James Stevens" userId="0c12d8e9-61f3-4835-9d00-e483aa80e4d2" providerId="ADAL" clId="{F5FE2804-B0F5-4E0A-8A4D-0452D0129A50}" dt="2023-10-26T16:08:38.916" v="503"/>
          <ac:grpSpMkLst>
            <pc:docMk/>
            <pc:sldMk cId="273700127" sldId="619"/>
            <ac:grpSpMk id="131" creationId="{73419D51-6ED1-51B5-4226-991E5C666722}"/>
          </ac:grpSpMkLst>
        </pc:grpChg>
        <pc:picChg chg="add del mod">
          <ac:chgData name="James Stevens" userId="0c12d8e9-61f3-4835-9d00-e483aa80e4d2" providerId="ADAL" clId="{F5FE2804-B0F5-4E0A-8A4D-0452D0129A50}" dt="2023-10-26T15:55:10.236" v="421" actId="478"/>
          <ac:picMkLst>
            <pc:docMk/>
            <pc:sldMk cId="273700127" sldId="619"/>
            <ac:picMk id="5" creationId="{91911449-5D6B-68FA-1E1B-980F54B4BFC7}"/>
          </ac:picMkLst>
        </pc:picChg>
        <pc:picChg chg="add del mod">
          <ac:chgData name="James Stevens" userId="0c12d8e9-61f3-4835-9d00-e483aa80e4d2" providerId="ADAL" clId="{F5FE2804-B0F5-4E0A-8A4D-0452D0129A50}" dt="2023-10-26T15:57:33.411" v="449" actId="478"/>
          <ac:picMkLst>
            <pc:docMk/>
            <pc:sldMk cId="273700127" sldId="619"/>
            <ac:picMk id="7" creationId="{EEFD6B3F-35B0-65BC-929E-ACA89BC70EE6}"/>
          </ac:picMkLst>
        </pc:picChg>
        <pc:picChg chg="add mod">
          <ac:chgData name="James Stevens" userId="0c12d8e9-61f3-4835-9d00-e483aa80e4d2" providerId="ADAL" clId="{F5FE2804-B0F5-4E0A-8A4D-0452D0129A50}" dt="2023-10-26T15:47:18.266" v="395" actId="165"/>
          <ac:picMkLst>
            <pc:docMk/>
            <pc:sldMk cId="273700127" sldId="619"/>
            <ac:picMk id="41" creationId="{E9E45446-4F0F-AC90-5B53-0C916DE0E53F}"/>
          </ac:picMkLst>
        </pc:picChg>
        <pc:picChg chg="add del mod">
          <ac:chgData name="James Stevens" userId="0c12d8e9-61f3-4835-9d00-e483aa80e4d2" providerId="ADAL" clId="{F5FE2804-B0F5-4E0A-8A4D-0452D0129A50}" dt="2023-10-26T15:47:18.266" v="395" actId="165"/>
          <ac:picMkLst>
            <pc:docMk/>
            <pc:sldMk cId="273700127" sldId="619"/>
            <ac:picMk id="50" creationId="{6746BA90-1FFE-11DC-08EC-F854470E6AE9}"/>
          </ac:picMkLst>
        </pc:picChg>
        <pc:picChg chg="mod">
          <ac:chgData name="James Stevens" userId="0c12d8e9-61f3-4835-9d00-e483aa80e4d2" providerId="ADAL" clId="{F5FE2804-B0F5-4E0A-8A4D-0452D0129A50}" dt="2023-10-26T15:46:04.284" v="382"/>
          <ac:picMkLst>
            <pc:docMk/>
            <pc:sldMk cId="273700127" sldId="619"/>
            <ac:picMk id="56" creationId="{2ECE1228-4040-7A7C-7C27-7F3A1CECB66E}"/>
          </ac:picMkLst>
        </pc:picChg>
        <pc:picChg chg="mod">
          <ac:chgData name="James Stevens" userId="0c12d8e9-61f3-4835-9d00-e483aa80e4d2" providerId="ADAL" clId="{F5FE2804-B0F5-4E0A-8A4D-0452D0129A50}" dt="2023-10-26T15:46:04.284" v="382"/>
          <ac:picMkLst>
            <pc:docMk/>
            <pc:sldMk cId="273700127" sldId="619"/>
            <ac:picMk id="57" creationId="{44F9260F-8D18-462F-4F08-58085A00FB8B}"/>
          </ac:picMkLst>
        </pc:picChg>
        <pc:picChg chg="mod">
          <ac:chgData name="James Stevens" userId="0c12d8e9-61f3-4835-9d00-e483aa80e4d2" providerId="ADAL" clId="{F5FE2804-B0F5-4E0A-8A4D-0452D0129A50}" dt="2023-10-26T15:47:43.552" v="402" actId="165"/>
          <ac:picMkLst>
            <pc:docMk/>
            <pc:sldMk cId="273700127" sldId="619"/>
            <ac:picMk id="70" creationId="{735D6AAF-8A70-E212-F006-3D17B0657220}"/>
          </ac:picMkLst>
        </pc:picChg>
        <pc:picChg chg="add del mod">
          <ac:chgData name="James Stevens" userId="0c12d8e9-61f3-4835-9d00-e483aa80e4d2" providerId="ADAL" clId="{F5FE2804-B0F5-4E0A-8A4D-0452D0129A50}" dt="2023-10-26T15:47:43.552" v="402" actId="165"/>
          <ac:picMkLst>
            <pc:docMk/>
            <pc:sldMk cId="273700127" sldId="619"/>
            <ac:picMk id="71" creationId="{7574E40D-FB29-A807-F400-5B81DEF23C6D}"/>
          </ac:picMkLst>
        </pc:picChg>
        <pc:picChg chg="mod">
          <ac:chgData name="James Stevens" userId="0c12d8e9-61f3-4835-9d00-e483aa80e4d2" providerId="ADAL" clId="{F5FE2804-B0F5-4E0A-8A4D-0452D0129A50}" dt="2023-10-26T15:47:21.895" v="396"/>
          <ac:picMkLst>
            <pc:docMk/>
            <pc:sldMk cId="273700127" sldId="619"/>
            <ac:picMk id="78" creationId="{2F31A6C0-5CDC-3E57-6E10-A50268D44A29}"/>
          </ac:picMkLst>
        </pc:picChg>
        <pc:picChg chg="mod">
          <ac:chgData name="James Stevens" userId="0c12d8e9-61f3-4835-9d00-e483aa80e4d2" providerId="ADAL" clId="{F5FE2804-B0F5-4E0A-8A4D-0452D0129A50}" dt="2023-10-26T15:47:21.895" v="396"/>
          <ac:picMkLst>
            <pc:docMk/>
            <pc:sldMk cId="273700127" sldId="619"/>
            <ac:picMk id="79" creationId="{E1AAB138-3714-C366-1D39-E0E12A70F5D7}"/>
          </ac:picMkLst>
        </pc:picChg>
        <pc:picChg chg="add del mod">
          <ac:chgData name="James Stevens" userId="0c12d8e9-61f3-4835-9d00-e483aa80e4d2" providerId="ADAL" clId="{F5FE2804-B0F5-4E0A-8A4D-0452D0129A50}" dt="2023-10-26T15:54:15.334" v="412" actId="478"/>
          <ac:picMkLst>
            <pc:docMk/>
            <pc:sldMk cId="273700127" sldId="619"/>
            <ac:picMk id="92" creationId="{8C3AE409-4752-3CDD-1032-B7A9CFD78BB8}"/>
          </ac:picMkLst>
        </pc:picChg>
        <pc:picChg chg="add mod">
          <ac:chgData name="James Stevens" userId="0c12d8e9-61f3-4835-9d00-e483aa80e4d2" providerId="ADAL" clId="{F5FE2804-B0F5-4E0A-8A4D-0452D0129A50}" dt="2023-10-26T15:54:37.861" v="416" actId="1076"/>
          <ac:picMkLst>
            <pc:docMk/>
            <pc:sldMk cId="273700127" sldId="619"/>
            <ac:picMk id="94" creationId="{50D01579-F9E5-A80B-8390-2DC955EA62A0}"/>
          </ac:picMkLst>
        </pc:picChg>
        <pc:picChg chg="add mod">
          <ac:chgData name="James Stevens" userId="0c12d8e9-61f3-4835-9d00-e483aa80e4d2" providerId="ADAL" clId="{F5FE2804-B0F5-4E0A-8A4D-0452D0129A50}" dt="2023-10-26T15:57:37.986" v="450" actId="1076"/>
          <ac:picMkLst>
            <pc:docMk/>
            <pc:sldMk cId="273700127" sldId="619"/>
            <ac:picMk id="99" creationId="{304D38AB-612D-355B-A3BD-1152C5272900}"/>
          </ac:picMkLst>
        </pc:picChg>
        <pc:picChg chg="add mod">
          <ac:chgData name="James Stevens" userId="0c12d8e9-61f3-4835-9d00-e483aa80e4d2" providerId="ADAL" clId="{F5FE2804-B0F5-4E0A-8A4D-0452D0129A50}" dt="2023-10-26T15:56:58.316" v="435" actId="1076"/>
          <ac:picMkLst>
            <pc:docMk/>
            <pc:sldMk cId="273700127" sldId="619"/>
            <ac:picMk id="101" creationId="{6AD141ED-01F5-9A9F-F299-046834BDFB3B}"/>
          </ac:picMkLst>
        </pc:picChg>
        <pc:picChg chg="add mod">
          <ac:chgData name="James Stevens" userId="0c12d8e9-61f3-4835-9d00-e483aa80e4d2" providerId="ADAL" clId="{F5FE2804-B0F5-4E0A-8A4D-0452D0129A50}" dt="2023-10-26T15:58:11.121" v="454" actId="1076"/>
          <ac:picMkLst>
            <pc:docMk/>
            <pc:sldMk cId="273700127" sldId="619"/>
            <ac:picMk id="105" creationId="{ED5FB55A-DBAA-0B7E-E82A-AAA5D6162FF9}"/>
          </ac:picMkLst>
        </pc:picChg>
        <pc:picChg chg="add del mod">
          <ac:chgData name="James Stevens" userId="0c12d8e9-61f3-4835-9d00-e483aa80e4d2" providerId="ADAL" clId="{F5FE2804-B0F5-4E0A-8A4D-0452D0129A50}" dt="2023-10-26T15:59:46.811" v="457" actId="478"/>
          <ac:picMkLst>
            <pc:docMk/>
            <pc:sldMk cId="273700127" sldId="619"/>
            <ac:picMk id="106" creationId="{48FB1204-7D54-97D4-7D26-EEB9232E2C0E}"/>
          </ac:picMkLst>
        </pc:picChg>
        <pc:picChg chg="add del mod">
          <ac:chgData name="James Stevens" userId="0c12d8e9-61f3-4835-9d00-e483aa80e4d2" providerId="ADAL" clId="{F5FE2804-B0F5-4E0A-8A4D-0452D0129A50}" dt="2023-10-26T16:02:52.551" v="467" actId="478"/>
          <ac:picMkLst>
            <pc:docMk/>
            <pc:sldMk cId="273700127" sldId="619"/>
            <ac:picMk id="108" creationId="{AEB2E0C9-DE0A-4564-BD46-F3880BA1D7CA}"/>
          </ac:picMkLst>
        </pc:picChg>
        <pc:picChg chg="add mod">
          <ac:chgData name="James Stevens" userId="0c12d8e9-61f3-4835-9d00-e483aa80e4d2" providerId="ADAL" clId="{F5FE2804-B0F5-4E0A-8A4D-0452D0129A50}" dt="2023-10-26T16:04:27.803" v="476" actId="164"/>
          <ac:picMkLst>
            <pc:docMk/>
            <pc:sldMk cId="273700127" sldId="619"/>
            <ac:picMk id="111" creationId="{3FB89DE1-3E7D-53EA-1148-F0B62BA5DE81}"/>
          </ac:picMkLst>
        </pc:picChg>
        <pc:picChg chg="add mod modCrop">
          <ac:chgData name="James Stevens" userId="0c12d8e9-61f3-4835-9d00-e483aa80e4d2" providerId="ADAL" clId="{F5FE2804-B0F5-4E0A-8A4D-0452D0129A50}" dt="2023-10-26T16:04:27.803" v="476" actId="164"/>
          <ac:picMkLst>
            <pc:docMk/>
            <pc:sldMk cId="273700127" sldId="619"/>
            <ac:picMk id="113" creationId="{17B55F55-83E2-0151-67DA-C6076F9E0BFC}"/>
          </ac:picMkLst>
        </pc:picChg>
        <pc:picChg chg="mod">
          <ac:chgData name="James Stevens" userId="0c12d8e9-61f3-4835-9d00-e483aa80e4d2" providerId="ADAL" clId="{F5FE2804-B0F5-4E0A-8A4D-0452D0129A50}" dt="2023-10-26T16:04:58.696" v="480"/>
          <ac:picMkLst>
            <pc:docMk/>
            <pc:sldMk cId="273700127" sldId="619"/>
            <ac:picMk id="117" creationId="{BC02CA44-0723-D2E3-FBD5-2AE9EA50D7D2}"/>
          </ac:picMkLst>
        </pc:picChg>
        <pc:picChg chg="mod">
          <ac:chgData name="James Stevens" userId="0c12d8e9-61f3-4835-9d00-e483aa80e4d2" providerId="ADAL" clId="{F5FE2804-B0F5-4E0A-8A4D-0452D0129A50}" dt="2023-10-26T16:04:58.696" v="480"/>
          <ac:picMkLst>
            <pc:docMk/>
            <pc:sldMk cId="273700127" sldId="619"/>
            <ac:picMk id="118" creationId="{3D645899-E4ED-75A8-BBAB-DCF65734F70A}"/>
          </ac:picMkLst>
        </pc:picChg>
        <pc:picChg chg="add mod ord">
          <ac:chgData name="James Stevens" userId="0c12d8e9-61f3-4835-9d00-e483aa80e4d2" providerId="ADAL" clId="{F5FE2804-B0F5-4E0A-8A4D-0452D0129A50}" dt="2023-10-26T16:08:21.190" v="501" actId="164"/>
          <ac:picMkLst>
            <pc:docMk/>
            <pc:sldMk cId="273700127" sldId="619"/>
            <ac:picMk id="123" creationId="{61E1CAFE-DF53-76CA-DA12-9C94F44D2933}"/>
          </ac:picMkLst>
        </pc:picChg>
        <pc:picChg chg="add mod modCrop">
          <ac:chgData name="James Stevens" userId="0c12d8e9-61f3-4835-9d00-e483aa80e4d2" providerId="ADAL" clId="{F5FE2804-B0F5-4E0A-8A4D-0452D0129A50}" dt="2023-10-26T16:07:24.566" v="492" actId="164"/>
          <ac:picMkLst>
            <pc:docMk/>
            <pc:sldMk cId="273700127" sldId="619"/>
            <ac:picMk id="125" creationId="{5D433507-E47C-A8FD-A18C-1120A4FC739E}"/>
          </ac:picMkLst>
        </pc:picChg>
        <pc:picChg chg="mod">
          <ac:chgData name="James Stevens" userId="0c12d8e9-61f3-4835-9d00-e483aa80e4d2" providerId="ADAL" clId="{F5FE2804-B0F5-4E0A-8A4D-0452D0129A50}" dt="2023-10-26T16:08:38.916" v="503"/>
          <ac:picMkLst>
            <pc:docMk/>
            <pc:sldMk cId="273700127" sldId="619"/>
            <ac:picMk id="132" creationId="{59A9E5DB-C2CB-9DB7-F393-F07773EE5813}"/>
          </ac:picMkLst>
        </pc:picChg>
        <pc:picChg chg="mod">
          <ac:chgData name="James Stevens" userId="0c12d8e9-61f3-4835-9d00-e483aa80e4d2" providerId="ADAL" clId="{F5FE2804-B0F5-4E0A-8A4D-0452D0129A50}" dt="2023-10-26T16:08:38.916" v="503"/>
          <ac:picMkLst>
            <pc:docMk/>
            <pc:sldMk cId="273700127" sldId="619"/>
            <ac:picMk id="133" creationId="{1DBC3BC5-49C4-5E48-1210-78C381193B28}"/>
          </ac:picMkLst>
        </pc:picChg>
        <pc:cxnChg chg="add mod">
          <ac:chgData name="James Stevens" userId="0c12d8e9-61f3-4835-9d00-e483aa80e4d2" providerId="ADAL" clId="{F5FE2804-B0F5-4E0A-8A4D-0452D0129A50}" dt="2023-10-26T15:56:28.841" v="432" actId="478"/>
          <ac:cxnSpMkLst>
            <pc:docMk/>
            <pc:sldMk cId="273700127" sldId="619"/>
            <ac:cxnSpMk id="9" creationId="{4B86EB7D-F953-8AAE-F43C-9884D69ED4C1}"/>
          </ac:cxnSpMkLst>
        </pc:cxnChg>
        <pc:cxnChg chg="add mod">
          <ac:chgData name="James Stevens" userId="0c12d8e9-61f3-4835-9d00-e483aa80e4d2" providerId="ADAL" clId="{F5FE2804-B0F5-4E0A-8A4D-0452D0129A50}" dt="2023-10-26T15:56:27.051" v="431" actId="478"/>
          <ac:cxnSpMkLst>
            <pc:docMk/>
            <pc:sldMk cId="273700127" sldId="619"/>
            <ac:cxnSpMk id="12" creationId="{39507AE5-6206-4D5C-4734-B05C75660646}"/>
          </ac:cxnSpMkLst>
        </pc:cxnChg>
        <pc:cxnChg chg="add mod">
          <ac:chgData name="James Stevens" userId="0c12d8e9-61f3-4835-9d00-e483aa80e4d2" providerId="ADAL" clId="{F5FE2804-B0F5-4E0A-8A4D-0452D0129A50}" dt="2023-10-26T15:46:17.678" v="387" actId="1076"/>
          <ac:cxnSpMkLst>
            <pc:docMk/>
            <pc:sldMk cId="273700127" sldId="619"/>
            <ac:cxnSpMk id="26" creationId="{2A9C6ACC-3115-4FFB-B833-76EBB8A18EE8}"/>
          </ac:cxnSpMkLst>
        </pc:cxnChg>
        <pc:cxnChg chg="add del mod">
          <ac:chgData name="James Stevens" userId="0c12d8e9-61f3-4835-9d00-e483aa80e4d2" providerId="ADAL" clId="{F5FE2804-B0F5-4E0A-8A4D-0452D0129A50}" dt="2023-10-26T15:41:08.670" v="339" actId="11529"/>
          <ac:cxnSpMkLst>
            <pc:docMk/>
            <pc:sldMk cId="273700127" sldId="619"/>
            <ac:cxnSpMk id="29" creationId="{7A56FCEB-B19E-3F92-01B9-E482BA6F8775}"/>
          </ac:cxnSpMkLst>
        </pc:cxnChg>
        <pc:cxnChg chg="add mod">
          <ac:chgData name="James Stevens" userId="0c12d8e9-61f3-4835-9d00-e483aa80e4d2" providerId="ADAL" clId="{F5FE2804-B0F5-4E0A-8A4D-0452D0129A50}" dt="2023-10-26T15:46:17.678" v="387" actId="1076"/>
          <ac:cxnSpMkLst>
            <pc:docMk/>
            <pc:sldMk cId="273700127" sldId="619"/>
            <ac:cxnSpMk id="32" creationId="{0BF738E4-6051-3C79-BBFC-5EB2848F1124}"/>
          </ac:cxnSpMkLst>
        </pc:cxnChg>
        <pc:cxnChg chg="add mod">
          <ac:chgData name="James Stevens" userId="0c12d8e9-61f3-4835-9d00-e483aa80e4d2" providerId="ADAL" clId="{F5FE2804-B0F5-4E0A-8A4D-0452D0129A50}" dt="2023-10-26T15:42:02.086" v="353" actId="14100"/>
          <ac:cxnSpMkLst>
            <pc:docMk/>
            <pc:sldMk cId="273700127" sldId="619"/>
            <ac:cxnSpMk id="35" creationId="{FF29E5BC-2D81-AF30-14F5-F97BFE49BB2E}"/>
          </ac:cxnSpMkLst>
        </pc:cxnChg>
        <pc:cxnChg chg="add mod">
          <ac:chgData name="James Stevens" userId="0c12d8e9-61f3-4835-9d00-e483aa80e4d2" providerId="ADAL" clId="{F5FE2804-B0F5-4E0A-8A4D-0452D0129A50}" dt="2023-10-26T15:42:12.084" v="355" actId="14100"/>
          <ac:cxnSpMkLst>
            <pc:docMk/>
            <pc:sldMk cId="273700127" sldId="619"/>
            <ac:cxnSpMk id="38" creationId="{41FB3ED1-712C-43EF-0DC0-D6367D0682B2}"/>
          </ac:cxnSpMkLst>
        </pc:cxnChg>
        <pc:cxnChg chg="add del mod">
          <ac:chgData name="James Stevens" userId="0c12d8e9-61f3-4835-9d00-e483aa80e4d2" providerId="ADAL" clId="{F5FE2804-B0F5-4E0A-8A4D-0452D0129A50}" dt="2023-10-26T15:44:59.489" v="375" actId="478"/>
          <ac:cxnSpMkLst>
            <pc:docMk/>
            <pc:sldMk cId="273700127" sldId="619"/>
            <ac:cxnSpMk id="44" creationId="{2A209D93-91A7-E29C-8726-36CE45904A2E}"/>
          </ac:cxnSpMkLst>
        </pc:cxnChg>
        <pc:cxnChg chg="add mod">
          <ac:chgData name="James Stevens" userId="0c12d8e9-61f3-4835-9d00-e483aa80e4d2" providerId="ADAL" clId="{F5FE2804-B0F5-4E0A-8A4D-0452D0129A50}" dt="2023-10-26T15:47:18.266" v="395" actId="165"/>
          <ac:cxnSpMkLst>
            <pc:docMk/>
            <pc:sldMk cId="273700127" sldId="619"/>
            <ac:cxnSpMk id="45" creationId="{F9DE5896-99A4-630C-8746-AEB906286DE2}"/>
          </ac:cxnSpMkLst>
        </pc:cxnChg>
        <pc:cxnChg chg="add mod">
          <ac:chgData name="James Stevens" userId="0c12d8e9-61f3-4835-9d00-e483aa80e4d2" providerId="ADAL" clId="{F5FE2804-B0F5-4E0A-8A4D-0452D0129A50}" dt="2023-10-26T15:47:18.266" v="395" actId="165"/>
          <ac:cxnSpMkLst>
            <pc:docMk/>
            <pc:sldMk cId="273700127" sldId="619"/>
            <ac:cxnSpMk id="46" creationId="{B74AAC41-3086-7C29-CCBC-9322799259AC}"/>
          </ac:cxnSpMkLst>
        </pc:cxnChg>
        <pc:cxnChg chg="add mod">
          <ac:chgData name="James Stevens" userId="0c12d8e9-61f3-4835-9d00-e483aa80e4d2" providerId="ADAL" clId="{F5FE2804-B0F5-4E0A-8A4D-0452D0129A50}" dt="2023-10-26T15:47:18.266" v="395" actId="165"/>
          <ac:cxnSpMkLst>
            <pc:docMk/>
            <pc:sldMk cId="273700127" sldId="619"/>
            <ac:cxnSpMk id="47" creationId="{DE11C425-B4DD-D003-1D89-49601D4B017D}"/>
          </ac:cxnSpMkLst>
        </pc:cxnChg>
        <pc:cxnChg chg="mod">
          <ac:chgData name="James Stevens" userId="0c12d8e9-61f3-4835-9d00-e483aa80e4d2" providerId="ADAL" clId="{F5FE2804-B0F5-4E0A-8A4D-0452D0129A50}" dt="2023-10-26T15:46:04.284" v="382"/>
          <ac:cxnSpMkLst>
            <pc:docMk/>
            <pc:sldMk cId="273700127" sldId="619"/>
            <ac:cxnSpMk id="58" creationId="{FFB5E838-92A4-ABF2-DC4C-516CF4EEF4A3}"/>
          </ac:cxnSpMkLst>
        </pc:cxnChg>
        <pc:cxnChg chg="mod">
          <ac:chgData name="James Stevens" userId="0c12d8e9-61f3-4835-9d00-e483aa80e4d2" providerId="ADAL" clId="{F5FE2804-B0F5-4E0A-8A4D-0452D0129A50}" dt="2023-10-26T15:46:04.284" v="382"/>
          <ac:cxnSpMkLst>
            <pc:docMk/>
            <pc:sldMk cId="273700127" sldId="619"/>
            <ac:cxnSpMk id="59" creationId="{39435AE4-11AE-EB46-BA2F-E0A60524800D}"/>
          </ac:cxnSpMkLst>
        </pc:cxnChg>
        <pc:cxnChg chg="mod">
          <ac:chgData name="James Stevens" userId="0c12d8e9-61f3-4835-9d00-e483aa80e4d2" providerId="ADAL" clId="{F5FE2804-B0F5-4E0A-8A4D-0452D0129A50}" dt="2023-10-26T15:46:04.284" v="382"/>
          <ac:cxnSpMkLst>
            <pc:docMk/>
            <pc:sldMk cId="273700127" sldId="619"/>
            <ac:cxnSpMk id="60" creationId="{1DF07F1C-A729-270C-CF1E-9F2C90EC0B84}"/>
          </ac:cxnSpMkLst>
        </pc:cxnChg>
        <pc:cxnChg chg="mod">
          <ac:chgData name="James Stevens" userId="0c12d8e9-61f3-4835-9d00-e483aa80e4d2" providerId="ADAL" clId="{F5FE2804-B0F5-4E0A-8A4D-0452D0129A50}" dt="2023-10-26T15:47:43.552" v="402" actId="165"/>
          <ac:cxnSpMkLst>
            <pc:docMk/>
            <pc:sldMk cId="273700127" sldId="619"/>
            <ac:cxnSpMk id="72" creationId="{0A5620DE-8000-ED28-9D19-153431A37915}"/>
          </ac:cxnSpMkLst>
        </pc:cxnChg>
        <pc:cxnChg chg="mod">
          <ac:chgData name="James Stevens" userId="0c12d8e9-61f3-4835-9d00-e483aa80e4d2" providerId="ADAL" clId="{F5FE2804-B0F5-4E0A-8A4D-0452D0129A50}" dt="2023-10-26T15:47:43.552" v="402" actId="165"/>
          <ac:cxnSpMkLst>
            <pc:docMk/>
            <pc:sldMk cId="273700127" sldId="619"/>
            <ac:cxnSpMk id="73" creationId="{D9C36895-9004-D1D9-8ED1-2A168F87B1F8}"/>
          </ac:cxnSpMkLst>
        </pc:cxnChg>
        <pc:cxnChg chg="mod">
          <ac:chgData name="James Stevens" userId="0c12d8e9-61f3-4835-9d00-e483aa80e4d2" providerId="ADAL" clId="{F5FE2804-B0F5-4E0A-8A4D-0452D0129A50}" dt="2023-10-26T15:47:43.552" v="402" actId="165"/>
          <ac:cxnSpMkLst>
            <pc:docMk/>
            <pc:sldMk cId="273700127" sldId="619"/>
            <ac:cxnSpMk id="74" creationId="{3CAC9096-4260-6DED-EBDF-D6EBF07B8C25}"/>
          </ac:cxnSpMkLst>
        </pc:cxnChg>
        <pc:cxnChg chg="mod">
          <ac:chgData name="James Stevens" userId="0c12d8e9-61f3-4835-9d00-e483aa80e4d2" providerId="ADAL" clId="{F5FE2804-B0F5-4E0A-8A4D-0452D0129A50}" dt="2023-10-26T15:47:21.895" v="396"/>
          <ac:cxnSpMkLst>
            <pc:docMk/>
            <pc:sldMk cId="273700127" sldId="619"/>
            <ac:cxnSpMk id="80" creationId="{0D61AD79-4AA6-5402-2B5D-89C013A18BBF}"/>
          </ac:cxnSpMkLst>
        </pc:cxnChg>
        <pc:cxnChg chg="mod">
          <ac:chgData name="James Stevens" userId="0c12d8e9-61f3-4835-9d00-e483aa80e4d2" providerId="ADAL" clId="{F5FE2804-B0F5-4E0A-8A4D-0452D0129A50}" dt="2023-10-26T15:47:21.895" v="396"/>
          <ac:cxnSpMkLst>
            <pc:docMk/>
            <pc:sldMk cId="273700127" sldId="619"/>
            <ac:cxnSpMk id="81" creationId="{0D25496A-FE8E-0295-40EC-1D8332AEFD84}"/>
          </ac:cxnSpMkLst>
        </pc:cxnChg>
        <pc:cxnChg chg="mod">
          <ac:chgData name="James Stevens" userId="0c12d8e9-61f3-4835-9d00-e483aa80e4d2" providerId="ADAL" clId="{F5FE2804-B0F5-4E0A-8A4D-0452D0129A50}" dt="2023-10-26T15:47:21.895" v="396"/>
          <ac:cxnSpMkLst>
            <pc:docMk/>
            <pc:sldMk cId="273700127" sldId="619"/>
            <ac:cxnSpMk id="82" creationId="{93526287-CDC9-938B-5627-A35395430D87}"/>
          </ac:cxnSpMkLst>
        </pc:cxnChg>
        <pc:cxnChg chg="add mod">
          <ac:chgData name="James Stevens" userId="0c12d8e9-61f3-4835-9d00-e483aa80e4d2" providerId="ADAL" clId="{F5FE2804-B0F5-4E0A-8A4D-0452D0129A50}" dt="2023-10-26T15:55:10.236" v="421" actId="478"/>
          <ac:cxnSpMkLst>
            <pc:docMk/>
            <pc:sldMk cId="273700127" sldId="619"/>
            <ac:cxnSpMk id="89" creationId="{D1314257-2B70-4362-8F32-C523D49DE92E}"/>
          </ac:cxnSpMkLst>
        </pc:cxnChg>
        <pc:cxnChg chg="add mod">
          <ac:chgData name="James Stevens" userId="0c12d8e9-61f3-4835-9d00-e483aa80e4d2" providerId="ADAL" clId="{F5FE2804-B0F5-4E0A-8A4D-0452D0129A50}" dt="2023-10-26T15:57:45.541" v="452" actId="1076"/>
          <ac:cxnSpMkLst>
            <pc:docMk/>
            <pc:sldMk cId="273700127" sldId="619"/>
            <ac:cxnSpMk id="103" creationId="{96C6239A-6052-16B6-F23E-B2BA175EEC3E}"/>
          </ac:cxnSpMkLst>
        </pc:cxnChg>
        <pc:cxnChg chg="add mod">
          <ac:chgData name="James Stevens" userId="0c12d8e9-61f3-4835-9d00-e483aa80e4d2" providerId="ADAL" clId="{F5FE2804-B0F5-4E0A-8A4D-0452D0129A50}" dt="2023-10-26T16:05:23.980" v="483" actId="14100"/>
          <ac:cxnSpMkLst>
            <pc:docMk/>
            <pc:sldMk cId="273700127" sldId="619"/>
            <ac:cxnSpMk id="120" creationId="{AFC9331D-650E-D985-5293-79CB9A1C9592}"/>
          </ac:cxnSpMkLst>
        </pc:cxnChg>
        <pc:cxnChg chg="add mod">
          <ac:chgData name="James Stevens" userId="0c12d8e9-61f3-4835-9d00-e483aa80e4d2" providerId="ADAL" clId="{F5FE2804-B0F5-4E0A-8A4D-0452D0129A50}" dt="2023-10-26T16:09:40.425" v="520" actId="14100"/>
          <ac:cxnSpMkLst>
            <pc:docMk/>
            <pc:sldMk cId="273700127" sldId="619"/>
            <ac:cxnSpMk id="137" creationId="{EFD3CDC1-8B18-66C3-D595-AC913019D01E}"/>
          </ac:cxnSpMkLst>
        </pc:cxnChg>
      </pc:sldChg>
      <pc:sldChg chg="new del">
        <pc:chgData name="James Stevens" userId="0c12d8e9-61f3-4835-9d00-e483aa80e4d2" providerId="ADAL" clId="{F5FE2804-B0F5-4E0A-8A4D-0452D0129A50}" dt="2023-10-26T15:31:05.605" v="204" actId="47"/>
        <pc:sldMkLst>
          <pc:docMk/>
          <pc:sldMk cId="2791896340" sldId="619"/>
        </pc:sldMkLst>
      </pc:sldChg>
      <pc:sldMasterChg chg="delSldLayout">
        <pc:chgData name="James Stevens" userId="0c12d8e9-61f3-4835-9d00-e483aa80e4d2" providerId="ADAL" clId="{F5FE2804-B0F5-4E0A-8A4D-0452D0129A50}" dt="2023-10-26T14:59:48.295" v="23" actId="47"/>
        <pc:sldMasterMkLst>
          <pc:docMk/>
          <pc:sldMasterMk cId="223986393" sldId="2147483672"/>
        </pc:sldMasterMkLst>
        <pc:sldLayoutChg chg="del">
          <pc:chgData name="James Stevens" userId="0c12d8e9-61f3-4835-9d00-e483aa80e4d2" providerId="ADAL" clId="{F5FE2804-B0F5-4E0A-8A4D-0452D0129A50}" dt="2023-10-26T14:59:48.295" v="23" actId="47"/>
          <pc:sldLayoutMkLst>
            <pc:docMk/>
            <pc:sldMasterMk cId="223986393" sldId="2147483672"/>
            <pc:sldLayoutMk cId="3828389125" sldId="2147483674"/>
          </pc:sldLayoutMkLst>
        </pc:sldLayoutChg>
      </pc:sldMasterChg>
    </pc:docChg>
  </pc:docChgLst>
</pc:chgInfo>
</file>

<file path=ppt/comments/modernComment_108_7B739C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EE0CF9-9D26-8E47-B8CE-28FA2FBEA314}" authorId="{61B7B2CC-D30A-51E4-8DC0-213967092393}" created="2023-10-25T00:24:52.60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71174241" sldId="264"/>
      <ac:spMk id="2" creationId="{24F74E36-98B0-E4DB-D320-946E102C6353}"/>
    </ac:deMkLst>
    <p188:txBody>
      <a:bodyPr/>
      <a:lstStyle/>
      <a:p>
        <a:r>
          <a:rPr lang="en-US"/>
          <a:t>Add columns of some sort to break into phases, look into adding additional numebrs for trend</a:t>
        </a:r>
      </a:p>
    </p188:txBody>
  </p188:cm>
  <p188:cm id="{4BEC2A69-E49C-401C-8BA5-9DB319E87981}" authorId="{1991A5F0-B066-D350-AD6A-BC76B8FE6463}" created="2023-10-26T15:12:30.0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71174241" sldId="264"/>
      <ac:spMk id="40" creationId="{B2F13D8C-300F-24B9-B17F-440C76F25EB1}"/>
    </ac:deMkLst>
    <p188:txBody>
      <a:bodyPr/>
      <a:lstStyle/>
      <a:p>
        <a:r>
          <a:rPr lang="en-US"/>
          <a:t>Make the time font consistent with retention </a:t>
        </a:r>
      </a:p>
    </p188:txBody>
  </p188:cm>
  <p188:cm id="{DBBBEDDC-E6BF-46E1-86EC-0618EB995DE4}" authorId="{1991A5F0-B066-D350-AD6A-BC76B8FE6463}" created="2023-10-26T15:30:53.7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71174241" sldId="264"/>
      <ac:spMk id="2" creationId="{24F74E36-98B0-E4DB-D320-946E102C6353}"/>
    </ac:deMkLst>
    <p188:txBody>
      <a:bodyPr/>
      <a:lstStyle/>
      <a:p>
        <a:r>
          <a:rPr lang="en-US"/>
          <a:t>Action Title: Overview of Inquiry to Interview Proces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6A11-7660-4E2C-9610-679165140E12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EA900-5D4F-475D-8CC8-F90DB4453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 userDrawn="1"/>
        </p:nvSpPr>
        <p:spPr bwMode="gray">
          <a:xfrm rot="5400000">
            <a:off x="-945110" y="945109"/>
            <a:ext cx="6858003" cy="4967789"/>
          </a:xfrm>
          <a:prstGeom prst="triangle">
            <a:avLst/>
          </a:prstGeom>
          <a:solidFill>
            <a:srgbClr val="96999D">
              <a:lumMod val="60000"/>
              <a:lumOff val="4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1" name="Isosceles Triangle 20"/>
          <p:cNvSpPr/>
          <p:nvPr userDrawn="1"/>
        </p:nvSpPr>
        <p:spPr bwMode="gray">
          <a:xfrm rot="5400000">
            <a:off x="-1992949" y="1992954"/>
            <a:ext cx="6858001" cy="2872099"/>
          </a:xfrm>
          <a:prstGeom prst="triangle">
            <a:avLst/>
          </a:prstGeom>
          <a:solidFill>
            <a:srgbClr val="D40005">
              <a:lumMod val="40000"/>
              <a:lumOff val="60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2" name="Isosceles Triangle 21"/>
          <p:cNvSpPr/>
          <p:nvPr userDrawn="1"/>
        </p:nvSpPr>
        <p:spPr bwMode="gray">
          <a:xfrm rot="5400000">
            <a:off x="-2728417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3" name="Isosceles Triangle 22"/>
          <p:cNvSpPr/>
          <p:nvPr userDrawn="1"/>
        </p:nvSpPr>
        <p:spPr bwMode="gray">
          <a:xfrm rot="5400000">
            <a:off x="-1992957" y="1992954"/>
            <a:ext cx="6858001" cy="2872099"/>
          </a:xfrm>
          <a:prstGeom prst="triangle">
            <a:avLst/>
          </a:prstGeom>
          <a:solidFill>
            <a:schemeClr val="tx2">
              <a:lumMod val="90000"/>
              <a:lumOff val="1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sp>
        <p:nvSpPr>
          <p:cNvPr id="24" name="Isosceles Triangle 23"/>
          <p:cNvSpPr/>
          <p:nvPr userDrawn="1"/>
        </p:nvSpPr>
        <p:spPr bwMode="gray">
          <a:xfrm rot="5400000">
            <a:off x="-2728413" y="2728416"/>
            <a:ext cx="6858002" cy="1401175"/>
          </a:xfrm>
          <a:prstGeom prst="triangle">
            <a:avLst/>
          </a:prstGeom>
          <a:solidFill>
            <a:srgbClr val="D40005">
              <a:lumMod val="75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wrap="square" lIns="34290" tIns="34290" rIns="34290" bIns="3429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  <a:defRPr/>
            </a:pPr>
            <a:endParaRPr lang="en-US" sz="900" b="1" kern="0">
              <a:solidFill>
                <a:srgbClr val="FFFFFF"/>
              </a:solidFill>
            </a:endParaRP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1983478" y="5143503"/>
            <a:ext cx="9517039" cy="0"/>
          </a:xfrm>
          <a:prstGeom prst="line">
            <a:avLst/>
          </a:prstGeom>
          <a:noFill/>
          <a:ln w="28575">
            <a:solidFill>
              <a:srgbClr val="FFFFFF">
                <a:lumMod val="75000"/>
              </a:srgb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" descr="https://umass.app.box.com/representation/file_version_65300433773/image_2048/1.png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3050272" y="4739415"/>
            <a:ext cx="2556933" cy="40408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2400" b="1" kern="1200" dirty="0">
                <a:solidFill>
                  <a:srgbClr val="AA0016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TITLE</a:t>
            </a:r>
            <a:endParaRPr lang="en-US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1" hasCustomPrompt="1"/>
          </p:nvPr>
        </p:nvSpPr>
        <p:spPr>
          <a:xfrm>
            <a:off x="3050272" y="5228812"/>
            <a:ext cx="2556933" cy="24857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400" b="1" kern="1200" dirty="0">
                <a:solidFill>
                  <a:srgbClr val="564B4D">
                    <a:lumMod val="50000"/>
                  </a:srgbClr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SUBTITLE</a:t>
            </a:r>
            <a:endParaRPr lang="en-US"/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3050272" y="5501516"/>
            <a:ext cx="2556933" cy="2279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100" b="1" kern="1200" dirty="0">
                <a:solidFill>
                  <a:srgbClr val="9A979F">
                    <a:lumMod val="75000"/>
                  </a:srgbClr>
                </a:solidFill>
                <a:latin typeface="Arial"/>
                <a:ea typeface="+mn-ea"/>
                <a:cs typeface="+mn-cs"/>
              </a:defRPr>
            </a:lvl1pPr>
          </a:lstStyle>
          <a:p>
            <a:pPr lvl="0"/>
            <a:r>
              <a:rPr lang="en-US">
                <a:latin typeface="+mj-lt"/>
              </a:rPr>
              <a:t>CONTRIBUTERS</a:t>
            </a:r>
            <a:endParaRPr lang="en-US"/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3" hasCustomPrompt="1"/>
          </p:nvPr>
        </p:nvSpPr>
        <p:spPr>
          <a:xfrm>
            <a:off x="334380" y="-2585"/>
            <a:ext cx="2556933" cy="22795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400"/>
              </a:spcBef>
              <a:buNone/>
              <a:defRPr lang="en-US" sz="1050" b="1" kern="1200" dirty="0">
                <a:solidFill>
                  <a:srgbClr val="9A979F">
                    <a:lumMod val="75000"/>
                  </a:srgb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spcBef>
                <a:spcPts val="400"/>
              </a:spcBef>
            </a:pPr>
            <a:r>
              <a:rPr lang="en-US" sz="1050" b="1">
                <a:solidFill>
                  <a:srgbClr val="9A979F">
                    <a:lumMod val="75000"/>
                  </a:srgbClr>
                </a:solidFill>
                <a:latin typeface="Arial"/>
              </a:rPr>
              <a:t>Jan. 1 2017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59" y="111390"/>
            <a:ext cx="794987" cy="79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64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01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1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0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54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2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96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74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67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 rot="10800000">
            <a:off x="0" y="-1"/>
            <a:ext cx="11684000" cy="2349500"/>
          </a:xfrm>
          <a:prstGeom prst="triangle">
            <a:avLst>
              <a:gd name="adj" fmla="val 8579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-1862667" y="1862669"/>
            <a:ext cx="6858000" cy="3132667"/>
          </a:xfrm>
          <a:prstGeom prst="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0" hasCustomPrompt="1"/>
          </p:nvPr>
        </p:nvSpPr>
        <p:spPr>
          <a:xfrm>
            <a:off x="3132671" y="3095126"/>
            <a:ext cx="6011332" cy="333874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1" kern="1200" baseline="0" dirty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CONCLUSION/QUESTIONS?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2540000" y="3429000"/>
            <a:ext cx="7941733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51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0E923-2FA6-DECD-B7DF-459230D01428}"/>
              </a:ext>
            </a:extLst>
          </p:cNvPr>
          <p:cNvCxnSpPr/>
          <p:nvPr userDrawn="1"/>
        </p:nvCxnSpPr>
        <p:spPr>
          <a:xfrm flipH="1">
            <a:off x="1219200" y="863600"/>
            <a:ext cx="11226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B147E5-3C3C-5CF8-F7B2-CF181819168F}"/>
              </a:ext>
            </a:extLst>
          </p:cNvPr>
          <p:cNvCxnSpPr/>
          <p:nvPr userDrawn="1"/>
        </p:nvCxnSpPr>
        <p:spPr>
          <a:xfrm flipH="1">
            <a:off x="982133" y="863600"/>
            <a:ext cx="1710267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B0F337CE-FFDB-2926-14EC-3210C24DB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423134"/>
            <a:ext cx="10634133" cy="373812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spcBef>
                <a:spcPts val="300"/>
              </a:spcBef>
              <a:buNone/>
              <a:defRPr lang="en-US" sz="1800" b="0" i="0" kern="1200" dirty="0">
                <a:solidFill>
                  <a:srgbClr val="AA0016">
                    <a:lumMod val="50000"/>
                  </a:srgbClr>
                </a:solidFill>
                <a:latin typeface="Avenir Book" panose="02000503020000020003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240DC7-386E-DC65-1E9B-FECB44D307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82" y="5973030"/>
            <a:ext cx="4255496" cy="1063874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E3CC2F-3F51-5E12-8AE9-6B3D4C95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514" y="41692"/>
            <a:ext cx="54864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6"/>
                </a:solidFill>
                <a:latin typeface="Avenir Book" panose="02000503020000020003" pitchFamily="2" charset="0"/>
              </a:defRPr>
            </a:lvl1pPr>
          </a:lstStyle>
          <a:p>
            <a:fld id="{3E42D4C3-81CA-9A44-B950-E18D344B50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0D671-50C6-ECC4-8D48-D5F2AACFDC31}"/>
              </a:ext>
            </a:extLst>
          </p:cNvPr>
          <p:cNvSpPr/>
          <p:nvPr userDrawn="1"/>
        </p:nvSpPr>
        <p:spPr>
          <a:xfrm>
            <a:off x="-1266147" y="-457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8A027-E016-AF99-E287-3E4D789670C5}"/>
              </a:ext>
            </a:extLst>
          </p:cNvPr>
          <p:cNvSpPr/>
          <p:nvPr userDrawn="1"/>
        </p:nvSpPr>
        <p:spPr>
          <a:xfrm>
            <a:off x="-1515839" y="-22597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A41F80-2771-6929-8E78-FA15F6AECECE}"/>
              </a:ext>
            </a:extLst>
          </p:cNvPr>
          <p:cNvSpPr/>
          <p:nvPr userDrawn="1"/>
        </p:nvSpPr>
        <p:spPr>
          <a:xfrm>
            <a:off x="-1739014" y="84245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microsoft.com/office/2018/10/relationships/comments" Target="../comments/modernComment_108_7B739C6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2C697-9E49-C2BF-B850-FF2708CE8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FFBFF0-DE92-6046-890C-220FFFB69F8D}"/>
              </a:ext>
            </a:extLst>
          </p:cNvPr>
          <p:cNvGrpSpPr/>
          <p:nvPr/>
        </p:nvGrpSpPr>
        <p:grpSpPr>
          <a:xfrm rot="5400000">
            <a:off x="1197423" y="2058720"/>
            <a:ext cx="4324859" cy="4427433"/>
            <a:chOff x="3261924" y="2179835"/>
            <a:chExt cx="3909823" cy="37702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305473-DEE2-3EB4-32DE-F7E12B9EF2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785477" y="3656282"/>
              <a:ext cx="3770201" cy="81730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endParaRPr>
            </a:p>
          </p:txBody>
        </p:sp>
        <p:sp>
          <p:nvSpPr>
            <p:cNvPr id="5" name="Freeform 16">
              <a:extLst>
                <a:ext uri="{FF2B5EF4-FFF2-40B4-BE49-F238E27FC236}">
                  <a16:creationId xmlns:a16="http://schemas.microsoft.com/office/drawing/2014/main" id="{57E5F060-7BDE-5BDA-646A-283DFA6F57B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479986" y="3399740"/>
              <a:ext cx="2045535" cy="1337986"/>
            </a:xfrm>
            <a:custGeom>
              <a:avLst/>
              <a:gdLst>
                <a:gd name="T0" fmla="*/ 0 w 816"/>
                <a:gd name="T1" fmla="*/ 0 h 357"/>
                <a:gd name="T2" fmla="*/ 1 w 816"/>
                <a:gd name="T3" fmla="*/ 0 h 357"/>
                <a:gd name="T4" fmla="*/ 8 w 816"/>
                <a:gd name="T5" fmla="*/ 15 h 357"/>
                <a:gd name="T6" fmla="*/ 408 w 816"/>
                <a:gd name="T7" fmla="*/ 88 h 357"/>
                <a:gd name="T8" fmla="*/ 808 w 816"/>
                <a:gd name="T9" fmla="*/ 15 h 357"/>
                <a:gd name="T10" fmla="*/ 815 w 816"/>
                <a:gd name="T11" fmla="*/ 0 h 357"/>
                <a:gd name="T12" fmla="*/ 816 w 816"/>
                <a:gd name="T13" fmla="*/ 0 h 357"/>
                <a:gd name="T14" fmla="*/ 793 w 816"/>
                <a:gd name="T15" fmla="*/ 59 h 357"/>
                <a:gd name="T16" fmla="*/ 755 w 816"/>
                <a:gd name="T17" fmla="*/ 164 h 357"/>
                <a:gd name="T18" fmla="*/ 726 w 816"/>
                <a:gd name="T19" fmla="*/ 257 h 357"/>
                <a:gd name="T20" fmla="*/ 713 w 816"/>
                <a:gd name="T21" fmla="*/ 303 h 357"/>
                <a:gd name="T22" fmla="*/ 719 w 816"/>
                <a:gd name="T23" fmla="*/ 281 h 357"/>
                <a:gd name="T24" fmla="*/ 718 w 816"/>
                <a:gd name="T25" fmla="*/ 281 h 357"/>
                <a:gd name="T26" fmla="*/ 718 w 816"/>
                <a:gd name="T27" fmla="*/ 281 h 357"/>
                <a:gd name="T28" fmla="*/ 408 w 816"/>
                <a:gd name="T29" fmla="*/ 357 h 357"/>
                <a:gd name="T30" fmla="*/ 98 w 816"/>
                <a:gd name="T31" fmla="*/ 281 h 357"/>
                <a:gd name="T32" fmla="*/ 98 w 816"/>
                <a:gd name="T33" fmla="*/ 281 h 357"/>
                <a:gd name="T34" fmla="*/ 97 w 816"/>
                <a:gd name="T35" fmla="*/ 281 h 357"/>
                <a:gd name="T36" fmla="*/ 103 w 816"/>
                <a:gd name="T37" fmla="*/ 303 h 357"/>
                <a:gd name="T38" fmla="*/ 90 w 816"/>
                <a:gd name="T39" fmla="*/ 257 h 357"/>
                <a:gd name="T40" fmla="*/ 61 w 816"/>
                <a:gd name="T41" fmla="*/ 164 h 357"/>
                <a:gd name="T42" fmla="*/ 23 w 816"/>
                <a:gd name="T43" fmla="*/ 59 h 357"/>
                <a:gd name="T44" fmla="*/ 0 w 816"/>
                <a:gd name="T45" fmla="*/ 0 h 357"/>
                <a:gd name="T46" fmla="*/ 0 w 816"/>
                <a:gd name="T47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6" h="357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46" y="57"/>
                    <a:pt x="210" y="88"/>
                    <a:pt x="408" y="88"/>
                  </a:cubicBezTo>
                  <a:cubicBezTo>
                    <a:pt x="605" y="88"/>
                    <a:pt x="770" y="57"/>
                    <a:pt x="808" y="15"/>
                  </a:cubicBezTo>
                  <a:cubicBezTo>
                    <a:pt x="815" y="0"/>
                    <a:pt x="815" y="0"/>
                    <a:pt x="815" y="0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793" y="59"/>
                    <a:pt x="793" y="59"/>
                    <a:pt x="793" y="59"/>
                  </a:cubicBezTo>
                  <a:cubicBezTo>
                    <a:pt x="780" y="93"/>
                    <a:pt x="767" y="128"/>
                    <a:pt x="755" y="164"/>
                  </a:cubicBezTo>
                  <a:cubicBezTo>
                    <a:pt x="745" y="195"/>
                    <a:pt x="735" y="226"/>
                    <a:pt x="726" y="257"/>
                  </a:cubicBezTo>
                  <a:cubicBezTo>
                    <a:pt x="713" y="303"/>
                    <a:pt x="713" y="303"/>
                    <a:pt x="713" y="303"/>
                  </a:cubicBezTo>
                  <a:cubicBezTo>
                    <a:pt x="719" y="281"/>
                    <a:pt x="719" y="281"/>
                    <a:pt x="719" y="281"/>
                  </a:cubicBezTo>
                  <a:cubicBezTo>
                    <a:pt x="718" y="281"/>
                    <a:pt x="718" y="281"/>
                    <a:pt x="718" y="281"/>
                  </a:cubicBezTo>
                  <a:cubicBezTo>
                    <a:pt x="718" y="281"/>
                    <a:pt x="718" y="281"/>
                    <a:pt x="718" y="281"/>
                  </a:cubicBezTo>
                  <a:cubicBezTo>
                    <a:pt x="718" y="323"/>
                    <a:pt x="579" y="357"/>
                    <a:pt x="408" y="357"/>
                  </a:cubicBezTo>
                  <a:cubicBezTo>
                    <a:pt x="237" y="357"/>
                    <a:pt x="98" y="323"/>
                    <a:pt x="98" y="281"/>
                  </a:cubicBezTo>
                  <a:cubicBezTo>
                    <a:pt x="98" y="281"/>
                    <a:pt x="98" y="281"/>
                    <a:pt x="98" y="281"/>
                  </a:cubicBezTo>
                  <a:cubicBezTo>
                    <a:pt x="97" y="281"/>
                    <a:pt x="97" y="281"/>
                    <a:pt x="97" y="281"/>
                  </a:cubicBezTo>
                  <a:cubicBezTo>
                    <a:pt x="103" y="303"/>
                    <a:pt x="103" y="303"/>
                    <a:pt x="103" y="303"/>
                  </a:cubicBezTo>
                  <a:cubicBezTo>
                    <a:pt x="90" y="257"/>
                    <a:pt x="90" y="257"/>
                    <a:pt x="90" y="257"/>
                  </a:cubicBezTo>
                  <a:cubicBezTo>
                    <a:pt x="81" y="226"/>
                    <a:pt x="71" y="195"/>
                    <a:pt x="61" y="164"/>
                  </a:cubicBezTo>
                  <a:cubicBezTo>
                    <a:pt x="49" y="128"/>
                    <a:pt x="36" y="93"/>
                    <a:pt x="23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endParaRPr>
            </a:p>
          </p:txBody>
        </p:sp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id="{BA569A5C-0458-76F1-FEFF-B9133784086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4071085" y="3354773"/>
              <a:ext cx="2763266" cy="1427922"/>
            </a:xfrm>
            <a:custGeom>
              <a:avLst/>
              <a:gdLst>
                <a:gd name="T0" fmla="*/ 0 w 1102"/>
                <a:gd name="T1" fmla="*/ 0 h 381"/>
                <a:gd name="T2" fmla="*/ 1 w 1102"/>
                <a:gd name="T3" fmla="*/ 0 h 381"/>
                <a:gd name="T4" fmla="*/ 12 w 1102"/>
                <a:gd name="T5" fmla="*/ 20 h 381"/>
                <a:gd name="T6" fmla="*/ 551 w 1102"/>
                <a:gd name="T7" fmla="*/ 98 h 381"/>
                <a:gd name="T8" fmla="*/ 1090 w 1102"/>
                <a:gd name="T9" fmla="*/ 20 h 381"/>
                <a:gd name="T10" fmla="*/ 1101 w 1102"/>
                <a:gd name="T11" fmla="*/ 0 h 381"/>
                <a:gd name="T12" fmla="*/ 1102 w 1102"/>
                <a:gd name="T13" fmla="*/ 0 h 381"/>
                <a:gd name="T14" fmla="*/ 1082 w 1102"/>
                <a:gd name="T15" fmla="*/ 37 h 381"/>
                <a:gd name="T16" fmla="*/ 978 w 1102"/>
                <a:gd name="T17" fmla="*/ 249 h 381"/>
                <a:gd name="T18" fmla="*/ 961 w 1102"/>
                <a:gd name="T19" fmla="*/ 292 h 381"/>
                <a:gd name="T20" fmla="*/ 960 w 1102"/>
                <a:gd name="T21" fmla="*/ 292 h 381"/>
                <a:gd name="T22" fmla="*/ 953 w 1102"/>
                <a:gd name="T23" fmla="*/ 307 h 381"/>
                <a:gd name="T24" fmla="*/ 551 w 1102"/>
                <a:gd name="T25" fmla="*/ 381 h 381"/>
                <a:gd name="T26" fmla="*/ 149 w 1102"/>
                <a:gd name="T27" fmla="*/ 307 h 381"/>
                <a:gd name="T28" fmla="*/ 142 w 1102"/>
                <a:gd name="T29" fmla="*/ 292 h 381"/>
                <a:gd name="T30" fmla="*/ 141 w 1102"/>
                <a:gd name="T31" fmla="*/ 292 h 381"/>
                <a:gd name="T32" fmla="*/ 124 w 1102"/>
                <a:gd name="T33" fmla="*/ 249 h 381"/>
                <a:gd name="T34" fmla="*/ 20 w 1102"/>
                <a:gd name="T35" fmla="*/ 37 h 381"/>
                <a:gd name="T36" fmla="*/ 0 w 1102"/>
                <a:gd name="T37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2" h="38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63" y="64"/>
                    <a:pt x="285" y="98"/>
                    <a:pt x="551" y="98"/>
                  </a:cubicBezTo>
                  <a:cubicBezTo>
                    <a:pt x="817" y="98"/>
                    <a:pt x="1039" y="64"/>
                    <a:pt x="1090" y="20"/>
                  </a:cubicBezTo>
                  <a:cubicBezTo>
                    <a:pt x="1101" y="0"/>
                    <a:pt x="1101" y="0"/>
                    <a:pt x="1101" y="0"/>
                  </a:cubicBezTo>
                  <a:cubicBezTo>
                    <a:pt x="1102" y="0"/>
                    <a:pt x="1102" y="0"/>
                    <a:pt x="1102" y="0"/>
                  </a:cubicBezTo>
                  <a:cubicBezTo>
                    <a:pt x="1082" y="37"/>
                    <a:pt x="1082" y="37"/>
                    <a:pt x="1082" y="37"/>
                  </a:cubicBezTo>
                  <a:cubicBezTo>
                    <a:pt x="1045" y="103"/>
                    <a:pt x="1010" y="174"/>
                    <a:pt x="978" y="249"/>
                  </a:cubicBezTo>
                  <a:cubicBezTo>
                    <a:pt x="961" y="292"/>
                    <a:pt x="961" y="292"/>
                    <a:pt x="961" y="292"/>
                  </a:cubicBezTo>
                  <a:cubicBezTo>
                    <a:pt x="960" y="292"/>
                    <a:pt x="960" y="292"/>
                    <a:pt x="960" y="292"/>
                  </a:cubicBezTo>
                  <a:cubicBezTo>
                    <a:pt x="953" y="307"/>
                    <a:pt x="953" y="307"/>
                    <a:pt x="953" y="307"/>
                  </a:cubicBezTo>
                  <a:cubicBezTo>
                    <a:pt x="915" y="349"/>
                    <a:pt x="749" y="381"/>
                    <a:pt x="551" y="381"/>
                  </a:cubicBezTo>
                  <a:cubicBezTo>
                    <a:pt x="353" y="381"/>
                    <a:pt x="187" y="349"/>
                    <a:pt x="149" y="307"/>
                  </a:cubicBezTo>
                  <a:cubicBezTo>
                    <a:pt x="142" y="292"/>
                    <a:pt x="142" y="292"/>
                    <a:pt x="142" y="292"/>
                  </a:cubicBezTo>
                  <a:cubicBezTo>
                    <a:pt x="141" y="292"/>
                    <a:pt x="141" y="292"/>
                    <a:pt x="141" y="292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91" y="174"/>
                    <a:pt x="57" y="103"/>
                    <a:pt x="20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70000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4148C2CE-88CB-B8D0-5100-D965B7894D3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606886" y="3390524"/>
              <a:ext cx="3678373" cy="1349031"/>
            </a:xfrm>
            <a:custGeom>
              <a:avLst/>
              <a:gdLst>
                <a:gd name="T0" fmla="*/ 1467 w 1467"/>
                <a:gd name="T1" fmla="*/ 0 h 360"/>
                <a:gd name="T2" fmla="*/ 1458 w 1467"/>
                <a:gd name="T3" fmla="*/ 11 h 360"/>
                <a:gd name="T4" fmla="*/ 1301 w 1467"/>
                <a:gd name="T5" fmla="*/ 234 h 360"/>
                <a:gd name="T6" fmla="*/ 1285 w 1467"/>
                <a:gd name="T7" fmla="*/ 263 h 360"/>
                <a:gd name="T8" fmla="*/ 1273 w 1467"/>
                <a:gd name="T9" fmla="*/ 282 h 360"/>
                <a:gd name="T10" fmla="*/ 734 w 1467"/>
                <a:gd name="T11" fmla="*/ 360 h 360"/>
                <a:gd name="T12" fmla="*/ 195 w 1467"/>
                <a:gd name="T13" fmla="*/ 282 h 360"/>
                <a:gd name="T14" fmla="*/ 184 w 1467"/>
                <a:gd name="T15" fmla="*/ 263 h 360"/>
                <a:gd name="T16" fmla="*/ 166 w 1467"/>
                <a:gd name="T17" fmla="*/ 234 h 360"/>
                <a:gd name="T18" fmla="*/ 10 w 1467"/>
                <a:gd name="T19" fmla="*/ 11 h 360"/>
                <a:gd name="T20" fmla="*/ 0 w 1467"/>
                <a:gd name="T21" fmla="*/ 0 h 360"/>
                <a:gd name="T22" fmla="*/ 14 w 1467"/>
                <a:gd name="T23" fmla="*/ 8 h 360"/>
                <a:gd name="T24" fmla="*/ 734 w 1467"/>
                <a:gd name="T25" fmla="*/ 84 h 360"/>
                <a:gd name="T26" fmla="*/ 1453 w 1467"/>
                <a:gd name="T27" fmla="*/ 8 h 360"/>
                <a:gd name="T28" fmla="*/ 1467 w 1467"/>
                <a:gd name="T29" fmla="*/ 0 h 360"/>
                <a:gd name="T30" fmla="*/ 1467 w 1467"/>
                <a:gd name="T3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7" h="360">
                  <a:moveTo>
                    <a:pt x="1467" y="0"/>
                  </a:moveTo>
                  <a:cubicBezTo>
                    <a:pt x="1458" y="11"/>
                    <a:pt x="1458" y="11"/>
                    <a:pt x="1458" y="11"/>
                  </a:cubicBezTo>
                  <a:cubicBezTo>
                    <a:pt x="1404" y="75"/>
                    <a:pt x="1351" y="150"/>
                    <a:pt x="1301" y="234"/>
                  </a:cubicBezTo>
                  <a:cubicBezTo>
                    <a:pt x="1285" y="263"/>
                    <a:pt x="1285" y="263"/>
                    <a:pt x="1285" y="263"/>
                  </a:cubicBezTo>
                  <a:cubicBezTo>
                    <a:pt x="1273" y="282"/>
                    <a:pt x="1273" y="282"/>
                    <a:pt x="1273" y="282"/>
                  </a:cubicBezTo>
                  <a:cubicBezTo>
                    <a:pt x="1221" y="327"/>
                    <a:pt x="999" y="360"/>
                    <a:pt x="734" y="360"/>
                  </a:cubicBezTo>
                  <a:cubicBezTo>
                    <a:pt x="468" y="360"/>
                    <a:pt x="246" y="327"/>
                    <a:pt x="195" y="282"/>
                  </a:cubicBezTo>
                  <a:cubicBezTo>
                    <a:pt x="184" y="263"/>
                    <a:pt x="184" y="263"/>
                    <a:pt x="184" y="263"/>
                  </a:cubicBezTo>
                  <a:cubicBezTo>
                    <a:pt x="166" y="234"/>
                    <a:pt x="166" y="234"/>
                    <a:pt x="166" y="234"/>
                  </a:cubicBezTo>
                  <a:cubicBezTo>
                    <a:pt x="116" y="150"/>
                    <a:pt x="63" y="75"/>
                    <a:pt x="10" y="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9" y="52"/>
                    <a:pt x="395" y="84"/>
                    <a:pt x="734" y="84"/>
                  </a:cubicBezTo>
                  <a:cubicBezTo>
                    <a:pt x="1072" y="84"/>
                    <a:pt x="1358" y="52"/>
                    <a:pt x="1453" y="8"/>
                  </a:cubicBezTo>
                  <a:cubicBezTo>
                    <a:pt x="1467" y="0"/>
                    <a:pt x="1467" y="0"/>
                    <a:pt x="1467" y="0"/>
                  </a:cubicBezTo>
                  <a:cubicBezTo>
                    <a:pt x="1467" y="0"/>
                    <a:pt x="1467" y="0"/>
                    <a:pt x="1467" y="0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Avenir Book" panose="02000503020000020003"/>
                <a:ea typeface="+mn-ea"/>
                <a:cs typeface="+mn-cs"/>
              </a:endParaRPr>
            </a:p>
          </p:txBody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ED57D231-B01F-E731-0EB3-CC274F3B2710}"/>
                </a:ext>
              </a:extLst>
            </p:cNvPr>
            <p:cNvSpPr txBox="1"/>
            <p:nvPr/>
          </p:nvSpPr>
          <p:spPr>
            <a:xfrm rot="16200000">
              <a:off x="3476173" y="3891312"/>
              <a:ext cx="2234977" cy="3199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rgbClr val="FFFFFF"/>
                  </a:solidFill>
                  <a:latin typeface="Avenir Book" panose="02000503020000020003"/>
                  <a:cs typeface="Segoe UI" panose="020B0502040204020203" pitchFamily="34" charset="0"/>
                </a:rPr>
                <a:t>Interested Volunteers</a:t>
              </a:r>
              <a:endPara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37395D8-BEC9-1202-982A-B67C12BEE701}"/>
                </a:ext>
              </a:extLst>
            </p:cNvPr>
            <p:cNvSpPr txBox="1"/>
            <p:nvPr/>
          </p:nvSpPr>
          <p:spPr>
            <a:xfrm rot="16200000">
              <a:off x="4917418" y="3908747"/>
              <a:ext cx="1435191" cy="3199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venir Book" panose="02000503020000020003"/>
                  <a:ea typeface="+mn-ea"/>
                  <a:cs typeface="Segoe UI"/>
                </a:rPr>
                <a:t>Interviewees</a:t>
              </a:r>
              <a:endPara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Book" panose="02000503020000020003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EE991709-AA89-E3C5-4E36-39F7949769B9}"/>
                </a:ext>
              </a:extLst>
            </p:cNvPr>
            <p:cNvSpPr txBox="1"/>
            <p:nvPr/>
          </p:nvSpPr>
          <p:spPr>
            <a:xfrm rot="16200000">
              <a:off x="6195138" y="3891313"/>
              <a:ext cx="1017863" cy="3199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venir Book" panose="02000503020000020003"/>
                  <a:ea typeface="+mn-ea"/>
                  <a:cs typeface="Segoe UI" panose="020B0502040204020203" pitchFamily="34" charset="0"/>
                </a:rPr>
                <a:t>Volunteers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8727461-D9D3-8B21-C99F-DF3AAFF7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34" y="982154"/>
            <a:ext cx="1033333" cy="103333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F555654-E9F5-67A8-3722-E7E932A1208D}"/>
              </a:ext>
            </a:extLst>
          </p:cNvPr>
          <p:cNvGrpSpPr/>
          <p:nvPr/>
        </p:nvGrpSpPr>
        <p:grpSpPr>
          <a:xfrm>
            <a:off x="3701919" y="982215"/>
            <a:ext cx="1033272" cy="1033272"/>
            <a:chOff x="5448299" y="1471670"/>
            <a:chExt cx="1033272" cy="10332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D55405-7EEB-4367-025A-F748D68388B4}"/>
                </a:ext>
              </a:extLst>
            </p:cNvPr>
            <p:cNvSpPr/>
            <p:nvPr/>
          </p:nvSpPr>
          <p:spPr>
            <a:xfrm>
              <a:off x="5448299" y="1471670"/>
              <a:ext cx="1033272" cy="1033272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353B82-B4D3-330B-2112-C594F1EE3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0094" y="1583465"/>
              <a:ext cx="809682" cy="80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54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B5EE1D-ABDD-C041-7E5F-CE604AD38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“Candyland Style” Slide to go through the parts of the funnel as a whole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186315-6DE8-BBAB-B3A5-891672725597}"/>
              </a:ext>
            </a:extLst>
          </p:cNvPr>
          <p:cNvGrpSpPr/>
          <p:nvPr/>
        </p:nvGrpSpPr>
        <p:grpSpPr>
          <a:xfrm>
            <a:off x="462414" y="1809229"/>
            <a:ext cx="7486392" cy="3430712"/>
            <a:chOff x="462414" y="1809229"/>
            <a:chExt cx="7486392" cy="34307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9358C9-E8CC-B699-A802-6A4EE20AC37E}"/>
                </a:ext>
              </a:extLst>
            </p:cNvPr>
            <p:cNvGrpSpPr/>
            <p:nvPr/>
          </p:nvGrpSpPr>
          <p:grpSpPr>
            <a:xfrm>
              <a:off x="462414" y="2198145"/>
              <a:ext cx="6211538" cy="2899770"/>
              <a:chOff x="602494" y="2591626"/>
              <a:chExt cx="6211538" cy="2899770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DDE80F86-AD0C-064A-C55F-919097299424}"/>
                  </a:ext>
                </a:extLst>
              </p:cNvPr>
              <p:cNvSpPr/>
              <p:nvPr/>
            </p:nvSpPr>
            <p:spPr>
              <a:xfrm>
                <a:off x="3769976" y="3009191"/>
                <a:ext cx="1184842" cy="1184843"/>
              </a:xfrm>
              <a:prstGeom prst="arc">
                <a:avLst>
                  <a:gd name="adj1" fmla="val 7914138"/>
                  <a:gd name="adj2" fmla="val 2868450"/>
                </a:avLst>
              </a:prstGeom>
              <a:noFill/>
              <a:ln w="88900" cap="flat" cmpd="sng" algn="ctr">
                <a:solidFill>
                  <a:srgbClr val="AA001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C61F632B-32D2-1C75-91DB-E7192444E9AC}"/>
                  </a:ext>
                </a:extLst>
              </p:cNvPr>
              <p:cNvSpPr/>
              <p:nvPr/>
            </p:nvSpPr>
            <p:spPr>
              <a:xfrm rot="10800000">
                <a:off x="4573823" y="3882396"/>
                <a:ext cx="1184842" cy="1184843"/>
              </a:xfrm>
              <a:prstGeom prst="arc">
                <a:avLst>
                  <a:gd name="adj1" fmla="val 7914138"/>
                  <a:gd name="adj2" fmla="val 2868450"/>
                </a:avLst>
              </a:prstGeom>
              <a:noFill/>
              <a:ln w="88900" cap="flat" cmpd="sng" algn="ctr">
                <a:solidFill>
                  <a:srgbClr val="C5C5CE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43234E4-9937-7926-8C0D-387FC4D5C43B}"/>
                  </a:ext>
                </a:extLst>
              </p:cNvPr>
              <p:cNvSpPr/>
              <p:nvPr/>
            </p:nvSpPr>
            <p:spPr>
              <a:xfrm rot="10800000">
                <a:off x="2968914" y="3882396"/>
                <a:ext cx="1184842" cy="1184843"/>
              </a:xfrm>
              <a:prstGeom prst="arc">
                <a:avLst>
                  <a:gd name="adj1" fmla="val 7914138"/>
                  <a:gd name="adj2" fmla="val 2868450"/>
                </a:avLst>
              </a:prstGeom>
              <a:noFill/>
              <a:ln w="88900" cap="flat" cmpd="sng" algn="ctr">
                <a:solidFill>
                  <a:srgbClr val="564B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F97B20ED-0177-0734-8AF4-85F8053EED18}"/>
                  </a:ext>
                </a:extLst>
              </p:cNvPr>
              <p:cNvSpPr/>
              <p:nvPr/>
            </p:nvSpPr>
            <p:spPr>
              <a:xfrm>
                <a:off x="2166099" y="3009191"/>
                <a:ext cx="1184842" cy="1184843"/>
              </a:xfrm>
              <a:prstGeom prst="arc">
                <a:avLst>
                  <a:gd name="adj1" fmla="val 7914138"/>
                  <a:gd name="adj2" fmla="val 2868450"/>
                </a:avLst>
              </a:prstGeom>
              <a:noFill/>
              <a:ln w="88900" cap="flat" cmpd="sng" algn="ctr">
                <a:solidFill>
                  <a:srgbClr val="760B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E65BE6A9-7DB8-BE9A-0066-2429688DC2F1}"/>
                  </a:ext>
                </a:extLst>
              </p:cNvPr>
              <p:cNvSpPr/>
              <p:nvPr/>
            </p:nvSpPr>
            <p:spPr>
              <a:xfrm>
                <a:off x="5373852" y="3009191"/>
                <a:ext cx="1184842" cy="1184843"/>
              </a:xfrm>
              <a:prstGeom prst="arc">
                <a:avLst>
                  <a:gd name="adj1" fmla="val 7914138"/>
                  <a:gd name="adj2" fmla="val 2868450"/>
                </a:avLst>
              </a:prstGeom>
              <a:noFill/>
              <a:ln w="88900" cap="flat" cmpd="sng" algn="ctr">
                <a:solidFill>
                  <a:srgbClr val="96999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C2DE54-810D-249E-6488-2AA133F89D18}"/>
                  </a:ext>
                </a:extLst>
              </p:cNvPr>
              <p:cNvSpPr/>
              <p:nvPr/>
            </p:nvSpPr>
            <p:spPr>
              <a:xfrm>
                <a:off x="602494" y="3609067"/>
                <a:ext cx="1275898" cy="284052"/>
              </a:xfrm>
              <a:prstGeom prst="rect">
                <a:avLst/>
              </a:prstGeom>
            </p:spPr>
            <p:txBody>
              <a:bodyPr wrap="square" lIns="91440" rIns="91440" bIns="4572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XX </a:t>
                </a:r>
                <a:r>
                  <a:rPr kumimoji="0" lang="en-US" sz="14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XXXxXx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Oval 21">
                <a:extLst>
                  <a:ext uri="{FF2B5EF4-FFF2-40B4-BE49-F238E27FC236}">
                    <a16:creationId xmlns:a16="http://schemas.microsoft.com/office/drawing/2014/main" id="{6826E468-E553-748C-F0E6-EA7F76837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067" y="4707086"/>
                <a:ext cx="608533" cy="608533"/>
              </a:xfrm>
              <a:prstGeom prst="ellipse">
                <a:avLst/>
              </a:prstGeom>
              <a:solidFill>
                <a:srgbClr val="564B4D"/>
              </a:solidFill>
              <a:ln w="19050" cap="rnd" cmpd="sng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1B72753E-C2E8-3417-0981-8155E15A6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255" y="2717227"/>
                <a:ext cx="608533" cy="608533"/>
              </a:xfrm>
              <a:prstGeom prst="ellipse">
                <a:avLst/>
              </a:prstGeom>
              <a:solidFill>
                <a:srgbClr val="760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7885B85C-3094-CE70-AACA-B4C4B79ED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132" y="2717226"/>
                <a:ext cx="608533" cy="608533"/>
              </a:xfrm>
              <a:prstGeom prst="ellipse">
                <a:avLst/>
              </a:prstGeom>
              <a:solidFill>
                <a:srgbClr val="AA001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Oval 6">
                <a:extLst>
                  <a:ext uri="{FF2B5EF4-FFF2-40B4-BE49-F238E27FC236}">
                    <a16:creationId xmlns:a16="http://schemas.microsoft.com/office/drawing/2014/main" id="{D93CED77-EAFF-0E20-F087-7A8182AA0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007" y="2717225"/>
                <a:ext cx="608533" cy="608533"/>
              </a:xfrm>
              <a:prstGeom prst="ellipse">
                <a:avLst/>
              </a:prstGeom>
              <a:solidFill>
                <a:srgbClr val="9396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B240D73-105B-16F4-E2AB-813B0EC36A46}"/>
                  </a:ext>
                </a:extLst>
              </p:cNvPr>
              <p:cNvSpPr/>
              <p:nvPr/>
            </p:nvSpPr>
            <p:spPr>
              <a:xfrm>
                <a:off x="2341729" y="3308313"/>
                <a:ext cx="833582" cy="585417"/>
              </a:xfrm>
              <a:prstGeom prst="rect">
                <a:avLst/>
              </a:prstGeom>
            </p:spPr>
            <p:txBody>
              <a:bodyPr wrap="square" lIns="91440" rIns="91440" bIns="4572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AA7C853-7A2A-55A3-ABC1-7B799E60943A}"/>
                  </a:ext>
                </a:extLst>
              </p:cNvPr>
              <p:cNvSpPr/>
              <p:nvPr/>
            </p:nvSpPr>
            <p:spPr>
              <a:xfrm>
                <a:off x="3144543" y="4228310"/>
                <a:ext cx="833582" cy="585417"/>
              </a:xfrm>
              <a:prstGeom prst="rect">
                <a:avLst/>
              </a:prstGeom>
            </p:spPr>
            <p:txBody>
              <a:bodyPr wrap="square" lIns="91440" rIns="91440" bIns="4572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8E7C103-ADC4-A184-2F0F-D6C354249C4A}"/>
                  </a:ext>
                </a:extLst>
              </p:cNvPr>
              <p:cNvSpPr/>
              <p:nvPr/>
            </p:nvSpPr>
            <p:spPr>
              <a:xfrm>
                <a:off x="4749451" y="4228310"/>
                <a:ext cx="833582" cy="585417"/>
              </a:xfrm>
              <a:prstGeom prst="rect">
                <a:avLst/>
              </a:prstGeom>
            </p:spPr>
            <p:txBody>
              <a:bodyPr wrap="square" lIns="91440" rIns="91440" bIns="4572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5EE42F8-646B-5D57-CD17-E66E66CC7765}"/>
                  </a:ext>
                </a:extLst>
              </p:cNvPr>
              <p:cNvSpPr/>
              <p:nvPr/>
            </p:nvSpPr>
            <p:spPr>
              <a:xfrm>
                <a:off x="3945606" y="3308313"/>
                <a:ext cx="833582" cy="585417"/>
              </a:xfrm>
              <a:prstGeom prst="rect">
                <a:avLst/>
              </a:prstGeom>
            </p:spPr>
            <p:txBody>
              <a:bodyPr wrap="square" lIns="91440" rIns="91440" bIns="4572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2BB5-96E1-EDEC-89A5-8D958B27D75C}"/>
                  </a:ext>
                </a:extLst>
              </p:cNvPr>
              <p:cNvSpPr/>
              <p:nvPr/>
            </p:nvSpPr>
            <p:spPr>
              <a:xfrm>
                <a:off x="5549482" y="3308313"/>
                <a:ext cx="833582" cy="585417"/>
              </a:xfrm>
              <a:prstGeom prst="rect">
                <a:avLst/>
              </a:prstGeom>
            </p:spPr>
            <p:txBody>
              <a:bodyPr wrap="square" lIns="91440" rIns="91440" bIns="4572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9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0BCF480C-D2FA-69F2-660A-08165BB9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973" y="4707089"/>
                <a:ext cx="608533" cy="608533"/>
              </a:xfrm>
              <a:prstGeom prst="ellipse">
                <a:avLst/>
              </a:prstGeom>
              <a:solidFill>
                <a:srgbClr val="C5C5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D64C082-333B-67EC-36D8-DC4E2CF2C1C9}"/>
                  </a:ext>
                </a:extLst>
              </p:cNvPr>
              <p:cNvCxnSpPr/>
              <p:nvPr/>
            </p:nvCxnSpPr>
            <p:spPr>
              <a:xfrm flipH="1">
                <a:off x="1921453" y="3758218"/>
                <a:ext cx="228600" cy="1"/>
              </a:xfrm>
              <a:prstGeom prst="line">
                <a:avLst/>
              </a:prstGeom>
              <a:noFill/>
              <a:ln w="12700" cap="flat" cmpd="sng" algn="ctr">
                <a:solidFill>
                  <a:srgbClr val="760B00"/>
                </a:solidFill>
                <a:prstDash val="solid"/>
                <a:headEnd type="none"/>
                <a:tailEnd type="oval" w="lg" len="lg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438EAD5-E30A-EA54-480B-1C2F3626BB62}"/>
                  </a:ext>
                </a:extLst>
              </p:cNvPr>
              <p:cNvCxnSpPr/>
              <p:nvPr/>
            </p:nvCxnSpPr>
            <p:spPr>
              <a:xfrm>
                <a:off x="6585432" y="3758217"/>
                <a:ext cx="228600" cy="1"/>
              </a:xfrm>
              <a:prstGeom prst="line">
                <a:avLst/>
              </a:prstGeom>
              <a:noFill/>
              <a:ln w="12700" cap="flat" cmpd="sng" algn="ctr">
                <a:solidFill>
                  <a:srgbClr val="93969B"/>
                </a:solidFill>
                <a:prstDash val="solid"/>
                <a:headEnd type="none"/>
                <a:tailEnd type="oval" w="lg" len="lg"/>
              </a:ln>
              <a:effectLst/>
            </p:spPr>
          </p:cxnSp>
          <p:sp>
            <p:nvSpPr>
              <p:cNvPr id="32" name="Freeform 53">
                <a:extLst>
                  <a:ext uri="{FF2B5EF4-FFF2-40B4-BE49-F238E27FC236}">
                    <a16:creationId xmlns:a16="http://schemas.microsoft.com/office/drawing/2014/main" id="{937A8753-A3B6-8B75-4813-C5E6E7CC0F9B}"/>
                  </a:ext>
                </a:extLst>
              </p:cNvPr>
              <p:cNvSpPr/>
              <p:nvPr/>
            </p:nvSpPr>
            <p:spPr>
              <a:xfrm>
                <a:off x="5170872" y="5234821"/>
                <a:ext cx="668639" cy="256575"/>
              </a:xfrm>
              <a:custGeom>
                <a:avLst/>
                <a:gdLst>
                  <a:gd name="connsiteX0" fmla="*/ 9167091 w 9167091"/>
                  <a:gd name="connsiteY0" fmla="*/ 5137727 h 5149273"/>
                  <a:gd name="connsiteX1" fmla="*/ 11546 w 9167091"/>
                  <a:gd name="connsiteY1" fmla="*/ 5149273 h 5149273"/>
                  <a:gd name="connsiteX2" fmla="*/ 0 w 9167091"/>
                  <a:gd name="connsiteY2" fmla="*/ 0 h 514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7091" h="5149273">
                    <a:moveTo>
                      <a:pt x="9167091" y="5137727"/>
                    </a:moveTo>
                    <a:lnTo>
                      <a:pt x="11546" y="5149273"/>
                    </a:lnTo>
                    <a:cubicBezTo>
                      <a:pt x="7697" y="3432849"/>
                      <a:pt x="3849" y="1716424"/>
                      <a:pt x="0" y="0"/>
                    </a:cubicBezTo>
                  </a:path>
                </a:pathLst>
              </a:custGeom>
              <a:noFill/>
              <a:ln w="12700" cap="flat" cmpd="sng" algn="ctr">
                <a:solidFill>
                  <a:srgbClr val="C5C5CE"/>
                </a:solidFill>
                <a:prstDash val="solid"/>
                <a:headEnd type="oval" w="lg" len="lg"/>
                <a:tailEnd type="none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Freeform 54">
                <a:extLst>
                  <a:ext uri="{FF2B5EF4-FFF2-40B4-BE49-F238E27FC236}">
                    <a16:creationId xmlns:a16="http://schemas.microsoft.com/office/drawing/2014/main" id="{F3C4DA14-8516-57ED-5F89-714AC389A586}"/>
                  </a:ext>
                </a:extLst>
              </p:cNvPr>
              <p:cNvSpPr/>
              <p:nvPr/>
            </p:nvSpPr>
            <p:spPr>
              <a:xfrm flipH="1">
                <a:off x="2895058" y="5234821"/>
                <a:ext cx="668639" cy="256575"/>
              </a:xfrm>
              <a:custGeom>
                <a:avLst/>
                <a:gdLst>
                  <a:gd name="connsiteX0" fmla="*/ 9167091 w 9167091"/>
                  <a:gd name="connsiteY0" fmla="*/ 5137727 h 5149273"/>
                  <a:gd name="connsiteX1" fmla="*/ 11546 w 9167091"/>
                  <a:gd name="connsiteY1" fmla="*/ 5149273 h 5149273"/>
                  <a:gd name="connsiteX2" fmla="*/ 0 w 9167091"/>
                  <a:gd name="connsiteY2" fmla="*/ 0 h 514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7091" h="5149273">
                    <a:moveTo>
                      <a:pt x="9167091" y="5137727"/>
                    </a:moveTo>
                    <a:lnTo>
                      <a:pt x="11546" y="5149273"/>
                    </a:lnTo>
                    <a:cubicBezTo>
                      <a:pt x="7697" y="3432849"/>
                      <a:pt x="3849" y="1716424"/>
                      <a:pt x="0" y="0"/>
                    </a:cubicBezTo>
                  </a:path>
                </a:pathLst>
              </a:custGeom>
              <a:noFill/>
              <a:ln w="12700" cap="flat" cmpd="sng" algn="ctr">
                <a:solidFill>
                  <a:srgbClr val="564B4D"/>
                </a:solidFill>
                <a:prstDash val="solid"/>
                <a:headEnd type="oval" w="lg" len="lg"/>
                <a:tailEnd type="none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Freeform 55">
                <a:extLst>
                  <a:ext uri="{FF2B5EF4-FFF2-40B4-BE49-F238E27FC236}">
                    <a16:creationId xmlns:a16="http://schemas.microsoft.com/office/drawing/2014/main" id="{2D1148EB-6E64-222D-B734-05BE9DF52324}"/>
                  </a:ext>
                </a:extLst>
              </p:cNvPr>
              <p:cNvSpPr/>
              <p:nvPr/>
            </p:nvSpPr>
            <p:spPr>
              <a:xfrm flipV="1">
                <a:off x="4336545" y="2591626"/>
                <a:ext cx="756682" cy="186723"/>
              </a:xfrm>
              <a:custGeom>
                <a:avLst/>
                <a:gdLst>
                  <a:gd name="connsiteX0" fmla="*/ 9167091 w 9167091"/>
                  <a:gd name="connsiteY0" fmla="*/ 5137727 h 5149273"/>
                  <a:gd name="connsiteX1" fmla="*/ 11546 w 9167091"/>
                  <a:gd name="connsiteY1" fmla="*/ 5149273 h 5149273"/>
                  <a:gd name="connsiteX2" fmla="*/ 0 w 9167091"/>
                  <a:gd name="connsiteY2" fmla="*/ 0 h 514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67091" h="5149273">
                    <a:moveTo>
                      <a:pt x="9167091" y="5137727"/>
                    </a:moveTo>
                    <a:lnTo>
                      <a:pt x="11546" y="5149273"/>
                    </a:lnTo>
                    <a:cubicBezTo>
                      <a:pt x="7697" y="3432849"/>
                      <a:pt x="3849" y="1716424"/>
                      <a:pt x="0" y="0"/>
                    </a:cubicBezTo>
                  </a:path>
                </a:pathLst>
              </a:custGeom>
              <a:noFill/>
              <a:ln w="12700" cap="flat" cmpd="sng" algn="ctr">
                <a:solidFill>
                  <a:srgbClr val="AA0016"/>
                </a:solidFill>
                <a:prstDash val="solid"/>
                <a:headEnd type="oval" w="lg" len="lg"/>
                <a:tailEnd type="none" w="lg" len="lg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27CA98-5CA2-FDB3-A324-C3A882D9A4D2}"/>
                </a:ext>
              </a:extLst>
            </p:cNvPr>
            <p:cNvSpPr/>
            <p:nvPr/>
          </p:nvSpPr>
          <p:spPr>
            <a:xfrm>
              <a:off x="2369224" y="2384868"/>
              <a:ext cx="485584" cy="48558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ICON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D7322A6-F4BF-C735-CAF6-888BE93DDE74}"/>
                </a:ext>
              </a:extLst>
            </p:cNvPr>
            <p:cNvSpPr/>
            <p:nvPr/>
          </p:nvSpPr>
          <p:spPr>
            <a:xfrm>
              <a:off x="3188649" y="4355756"/>
              <a:ext cx="485584" cy="48558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ICON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C02694-23C2-8BC4-88D7-24BFFE34EE46}"/>
                </a:ext>
              </a:extLst>
            </p:cNvPr>
            <p:cNvSpPr/>
            <p:nvPr/>
          </p:nvSpPr>
          <p:spPr>
            <a:xfrm>
              <a:off x="3979525" y="2384868"/>
              <a:ext cx="485584" cy="48558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ICON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310897-D05B-68C1-1291-6071F28270CC}"/>
                </a:ext>
              </a:extLst>
            </p:cNvPr>
            <p:cNvSpPr/>
            <p:nvPr/>
          </p:nvSpPr>
          <p:spPr>
            <a:xfrm>
              <a:off x="5568239" y="2384868"/>
              <a:ext cx="485584" cy="48558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ICON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9791EC-D5A7-36CB-76C4-29F52ADD8DA0}"/>
                </a:ext>
              </a:extLst>
            </p:cNvPr>
            <p:cNvSpPr/>
            <p:nvPr/>
          </p:nvSpPr>
          <p:spPr>
            <a:xfrm>
              <a:off x="4767257" y="4375959"/>
              <a:ext cx="485584" cy="48558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ICON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AAA2B8-AB48-A4EC-AF96-EDA41C643A2E}"/>
                </a:ext>
              </a:extLst>
            </p:cNvPr>
            <p:cNvSpPr/>
            <p:nvPr/>
          </p:nvSpPr>
          <p:spPr>
            <a:xfrm>
              <a:off x="4334970" y="1809229"/>
              <a:ext cx="1275898" cy="284052"/>
            </a:xfrm>
            <a:prstGeom prst="rect">
              <a:avLst/>
            </a:prstGeom>
          </p:spPr>
          <p:txBody>
            <a:bodyPr wrap="square" lIns="9144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XXXxXx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95242F-7225-DF59-3431-60AA74C3D080}"/>
                </a:ext>
              </a:extLst>
            </p:cNvPr>
            <p:cNvSpPr/>
            <p:nvPr/>
          </p:nvSpPr>
          <p:spPr>
            <a:xfrm>
              <a:off x="1408807" y="4922138"/>
              <a:ext cx="1275898" cy="284052"/>
            </a:xfrm>
            <a:prstGeom prst="rect">
              <a:avLst/>
            </a:prstGeom>
          </p:spPr>
          <p:txBody>
            <a:bodyPr wrap="square" lIns="9144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XXXxXx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EFF2C7-B5CD-A1C2-A5AA-0920A0CDFBAA}"/>
                </a:ext>
              </a:extLst>
            </p:cNvPr>
            <p:cNvSpPr/>
            <p:nvPr/>
          </p:nvSpPr>
          <p:spPr>
            <a:xfrm>
              <a:off x="5731526" y="4955889"/>
              <a:ext cx="1275898" cy="284052"/>
            </a:xfrm>
            <a:prstGeom prst="rect">
              <a:avLst/>
            </a:prstGeom>
          </p:spPr>
          <p:txBody>
            <a:bodyPr wrap="square" lIns="9144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XXXxXx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7C3ED9-0C13-D5A2-95E4-A9F2BA287927}"/>
                </a:ext>
              </a:extLst>
            </p:cNvPr>
            <p:cNvSpPr/>
            <p:nvPr/>
          </p:nvSpPr>
          <p:spPr>
            <a:xfrm>
              <a:off x="6672908" y="3222710"/>
              <a:ext cx="1275898" cy="284052"/>
            </a:xfrm>
            <a:prstGeom prst="rect">
              <a:avLst/>
            </a:prstGeom>
          </p:spPr>
          <p:txBody>
            <a:bodyPr wrap="square" lIns="9144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XXXxXx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2C27D-E85D-4C0B-D783-E3518214C6BF}"/>
              </a:ext>
            </a:extLst>
          </p:cNvPr>
          <p:cNvGrpSpPr/>
          <p:nvPr/>
        </p:nvGrpSpPr>
        <p:grpSpPr>
          <a:xfrm>
            <a:off x="8311503" y="1504058"/>
            <a:ext cx="3185211" cy="3937649"/>
            <a:chOff x="8306756" y="1593172"/>
            <a:chExt cx="3185211" cy="393764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8D3057-53C1-C880-5886-7A51A7950E71}"/>
                </a:ext>
              </a:extLst>
            </p:cNvPr>
            <p:cNvSpPr txBox="1"/>
            <p:nvPr/>
          </p:nvSpPr>
          <p:spPr>
            <a:xfrm>
              <a:off x="9398756" y="1593172"/>
              <a:ext cx="2090837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91440" tIns="45720" rIns="91440" bIns="45720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XxxXXX</a:t>
              </a: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Xx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389EB9-5914-BECF-507F-98349F374CD2}"/>
                </a:ext>
              </a:extLst>
            </p:cNvPr>
            <p:cNvSpPr txBox="1"/>
            <p:nvPr/>
          </p:nvSpPr>
          <p:spPr>
            <a:xfrm>
              <a:off x="9398756" y="1926083"/>
              <a:ext cx="2090837" cy="1603516"/>
            </a:xfrm>
            <a:prstGeom prst="rect">
              <a:avLst/>
            </a:prstGeom>
            <a:solidFill>
              <a:srgbClr val="760B00">
                <a:alpha val="20000"/>
              </a:srgbClr>
            </a:solidFill>
          </p:spPr>
          <p:txBody>
            <a:bodyPr wrap="square" lIns="91440" tIns="45720" rIns="91440" bIns="45720" rtlCol="0">
              <a:spAutoFit/>
            </a:bodyPr>
            <a:lstStyle/>
            <a:p>
              <a:pPr defTabSz="666734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defRPr/>
              </a:pPr>
              <a:r>
                <a:rPr lang="en-US" sz="1400" kern="0" err="1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XxxXX</a:t>
              </a:r>
              <a:r>
                <a: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 </a:t>
              </a:r>
              <a:r>
                <a:rPr lang="en-US" sz="1400" kern="0" err="1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XXXxxXXx</a:t>
              </a:r>
              <a:endParaRPr lang="en-US" sz="1400" kern="0">
                <a:solidFill>
                  <a:srgbClr val="080808">
                    <a:lumMod val="90000"/>
                    <a:lumOff val="10000"/>
                  </a:srgbClr>
                </a:solidFill>
              </a:endParaRPr>
            </a:p>
            <a:p>
              <a:pPr defTabSz="666734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defRPr/>
              </a:pPr>
              <a:endParaRPr lang="en-US" sz="1400" kern="0">
                <a:solidFill>
                  <a:srgbClr val="080808">
                    <a:lumMod val="90000"/>
                    <a:lumOff val="10000"/>
                  </a:srgbClr>
                </a:solidFill>
              </a:endParaRPr>
            </a:p>
            <a:p>
              <a:pPr defTabSz="666734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defRPr/>
              </a:pPr>
              <a:r>
                <a:rPr lang="en-US" sz="1400" kern="0" err="1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XxxXX</a:t>
              </a:r>
              <a:r>
                <a: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 </a:t>
              </a:r>
              <a:r>
                <a:rPr lang="en-US" sz="1400" kern="0" err="1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XXXxxXXx</a:t>
              </a:r>
              <a:endParaRPr lang="en-US" sz="1400" kern="0">
                <a:solidFill>
                  <a:srgbClr val="080808">
                    <a:lumMod val="90000"/>
                    <a:lumOff val="10000"/>
                  </a:srgbClr>
                </a:solidFill>
              </a:endParaRPr>
            </a:p>
            <a:p>
              <a:pPr defTabSz="666734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defRPr/>
              </a:pPr>
              <a:endParaRPr lang="en-US" sz="1400" kern="0">
                <a:solidFill>
                  <a:srgbClr val="080808">
                    <a:lumMod val="90000"/>
                    <a:lumOff val="10000"/>
                  </a:srgbClr>
                </a:solidFill>
              </a:endParaRPr>
            </a:p>
            <a:p>
              <a:pPr defTabSz="666734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defRPr/>
              </a:pPr>
              <a:endParaRPr lang="en-US" sz="1400" kern="0">
                <a:solidFill>
                  <a:srgbClr val="080808">
                    <a:lumMod val="90000"/>
                    <a:lumOff val="10000"/>
                  </a:srgbClr>
                </a:solidFill>
              </a:endParaRPr>
            </a:p>
            <a:p>
              <a:pPr defTabSz="666734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defRPr/>
              </a:pPr>
              <a:r>
                <a:rPr lang="en-US" sz="1400" kern="0" err="1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XxxXX</a:t>
              </a:r>
              <a:r>
                <a: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 </a:t>
              </a:r>
              <a:r>
                <a:rPr lang="en-US" sz="1400" kern="0" err="1">
                  <a:solidFill>
                    <a:srgbClr val="080808">
                      <a:lumMod val="90000"/>
                      <a:lumOff val="10000"/>
                    </a:srgbClr>
                  </a:solidFill>
                </a:rPr>
                <a:t>XXXxxXXx</a:t>
              </a:r>
              <a:endParaRPr lang="en-US" sz="1400" kern="0">
                <a:solidFill>
                  <a:srgbClr val="080808">
                    <a:lumMod val="90000"/>
                    <a:lumOff val="10000"/>
                  </a:srgbClr>
                </a:solidFill>
              </a:endParaRPr>
            </a:p>
            <a:p>
              <a:pPr defTabSz="666734">
                <a:lnSpc>
                  <a:spcPct val="90000"/>
                </a:lnSpc>
                <a:spcBef>
                  <a:spcPct val="0"/>
                </a:spcBef>
                <a:spcAft>
                  <a:spcPts val="200"/>
                </a:spcAft>
                <a:defRPr/>
              </a:pPr>
              <a:endParaRPr lang="en-US" sz="1400" kern="0">
                <a:solidFill>
                  <a:srgbClr val="080808">
                    <a:lumMod val="90000"/>
                    <a:lumOff val="10000"/>
                  </a:srgbClr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72D759-0CBF-F608-34A8-76F2749A7B55}"/>
                </a:ext>
              </a:extLst>
            </p:cNvPr>
            <p:cNvGrpSpPr/>
            <p:nvPr/>
          </p:nvGrpSpPr>
          <p:grpSpPr>
            <a:xfrm>
              <a:off x="9401129" y="3588753"/>
              <a:ext cx="2090838" cy="1942068"/>
              <a:chOff x="9398461" y="3586012"/>
              <a:chExt cx="2136797" cy="188094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5170F9-3CA3-1AB5-9509-48451F328BBA}"/>
                  </a:ext>
                </a:extLst>
              </p:cNvPr>
              <p:cNvSpPr txBox="1"/>
              <p:nvPr/>
            </p:nvSpPr>
            <p:spPr>
              <a:xfrm>
                <a:off x="9398461" y="3586012"/>
                <a:ext cx="2136796" cy="3278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lIns="91440" tIns="45720" rIns="91440" bIns="45720" rtlCol="0" anchor="b" anchorCtr="0">
                <a:spAutoFit/>
              </a:bodyPr>
              <a:lstStyle/>
              <a:p>
                <a:pPr lvl="0" algn="ctr">
                  <a:defRPr/>
                </a:pPr>
                <a:r>
                  <a:rPr lang="en-US" sz="1600" b="1" kern="0" err="1">
                    <a:solidFill>
                      <a:srgbClr val="FFFFFF"/>
                    </a:solidFill>
                  </a:rPr>
                  <a:t>XxxXXX</a:t>
                </a:r>
                <a:r>
                  <a:rPr lang="en-US" sz="1600" b="1" kern="0">
                    <a:solidFill>
                      <a:srgbClr val="FFFFFF"/>
                    </a:solidFill>
                  </a:rPr>
                  <a:t> Xx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7E711E-03F0-CEED-389C-CDF8A075487F}"/>
                  </a:ext>
                </a:extLst>
              </p:cNvPr>
              <p:cNvSpPr txBox="1"/>
              <p:nvPr/>
            </p:nvSpPr>
            <p:spPr>
              <a:xfrm>
                <a:off x="9398462" y="3913909"/>
                <a:ext cx="2136796" cy="1553047"/>
              </a:xfrm>
              <a:prstGeom prst="rect">
                <a:avLst/>
              </a:prstGeom>
              <a:solidFill>
                <a:srgbClr val="564B4D">
                  <a:alpha val="20000"/>
                </a:srgbClr>
              </a:solidFill>
            </p:spPr>
            <p:txBody>
              <a:bodyPr wrap="square" lIns="91440" tIns="45720" rIns="91440" bIns="45720" rtlCol="0">
                <a:spAutoFit/>
              </a:bodyPr>
              <a:lstStyle/>
              <a:p>
                <a:pPr defTabSz="666734">
                  <a:lnSpc>
                    <a:spcPct val="90000"/>
                  </a:lnSpc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US" sz="1400" kern="0" err="1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XxxXX</a:t>
                </a:r>
                <a:r>
                  <a:rPr lang="en-US" sz="1400" kern="0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 </a:t>
                </a:r>
                <a:r>
                  <a:rPr lang="en-US" sz="1400" kern="0" err="1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XXXxxXXx</a:t>
                </a:r>
                <a:endPara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endParaRPr>
              </a:p>
              <a:p>
                <a:pPr defTabSz="666734">
                  <a:lnSpc>
                    <a:spcPct val="90000"/>
                  </a:lnSpc>
                  <a:spcBef>
                    <a:spcPct val="0"/>
                  </a:spcBef>
                  <a:spcAft>
                    <a:spcPts val="200"/>
                  </a:spcAft>
                  <a:defRPr/>
                </a:pPr>
                <a:endPara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endParaRPr>
              </a:p>
              <a:p>
                <a:pPr defTabSz="666734">
                  <a:lnSpc>
                    <a:spcPct val="90000"/>
                  </a:lnSpc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US" sz="1400" kern="0" err="1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XxxXX</a:t>
                </a:r>
                <a:r>
                  <a:rPr lang="en-US" sz="1400" kern="0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 </a:t>
                </a:r>
                <a:r>
                  <a:rPr lang="en-US" sz="1400" kern="0" err="1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XXXxxXXx</a:t>
                </a:r>
                <a:endPara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endParaRPr>
              </a:p>
              <a:p>
                <a:pPr defTabSz="666734">
                  <a:lnSpc>
                    <a:spcPct val="90000"/>
                  </a:lnSpc>
                  <a:spcBef>
                    <a:spcPct val="0"/>
                  </a:spcBef>
                  <a:spcAft>
                    <a:spcPts val="200"/>
                  </a:spcAft>
                  <a:defRPr/>
                </a:pPr>
                <a:endPara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endParaRPr>
              </a:p>
              <a:p>
                <a:pPr defTabSz="666734">
                  <a:lnSpc>
                    <a:spcPct val="90000"/>
                  </a:lnSpc>
                  <a:spcBef>
                    <a:spcPct val="0"/>
                  </a:spcBef>
                  <a:spcAft>
                    <a:spcPts val="200"/>
                  </a:spcAft>
                  <a:defRPr/>
                </a:pPr>
                <a:endPara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endParaRPr>
              </a:p>
              <a:p>
                <a:pPr defTabSz="666734">
                  <a:lnSpc>
                    <a:spcPct val="90000"/>
                  </a:lnSpc>
                  <a:spcBef>
                    <a:spcPct val="0"/>
                  </a:spcBef>
                  <a:spcAft>
                    <a:spcPts val="200"/>
                  </a:spcAft>
                  <a:defRPr/>
                </a:pPr>
                <a:r>
                  <a:rPr lang="en-US" sz="1400" kern="0" err="1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XxxXX</a:t>
                </a:r>
                <a:r>
                  <a:rPr lang="en-US" sz="1400" kern="0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 </a:t>
                </a:r>
                <a:r>
                  <a:rPr lang="en-US" sz="1400" kern="0" err="1">
                    <a:solidFill>
                      <a:srgbClr val="080808">
                        <a:lumMod val="90000"/>
                        <a:lumOff val="10000"/>
                      </a:srgbClr>
                    </a:solidFill>
                  </a:rPr>
                  <a:t>XXXxxXXx</a:t>
                </a:r>
                <a:endPara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endParaRPr>
              </a:p>
              <a:p>
                <a:pPr defTabSz="666734">
                  <a:lnSpc>
                    <a:spcPct val="90000"/>
                  </a:lnSpc>
                  <a:spcBef>
                    <a:spcPct val="0"/>
                  </a:spcBef>
                  <a:spcAft>
                    <a:spcPts val="200"/>
                  </a:spcAft>
                  <a:defRPr/>
                </a:pPr>
                <a:endParaRPr lang="en-US" sz="1400" kern="0">
                  <a:solidFill>
                    <a:srgbClr val="080808">
                      <a:lumMod val="90000"/>
                      <a:lumOff val="10000"/>
                    </a:srgbClr>
                  </a:solidFill>
                </a:endParaRPr>
              </a:p>
            </p:txBody>
          </p:sp>
        </p:grp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F3A035EF-9AF6-1D0F-DFDE-34D902C34D1B}"/>
                </a:ext>
              </a:extLst>
            </p:cNvPr>
            <p:cNvSpPr/>
            <p:nvPr/>
          </p:nvSpPr>
          <p:spPr>
            <a:xfrm>
              <a:off x="8306756" y="1593172"/>
              <a:ext cx="955764" cy="37641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858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465C91D3-1E7B-8021-3E36-63AC5AFACAA6}"/>
              </a:ext>
            </a:extLst>
          </p:cNvPr>
          <p:cNvSpPr/>
          <p:nvPr/>
        </p:nvSpPr>
        <p:spPr>
          <a:xfrm>
            <a:off x="0" y="4165198"/>
            <a:ext cx="12204989" cy="202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55D694-F000-8E51-FDDD-822745890280}"/>
              </a:ext>
            </a:extLst>
          </p:cNvPr>
          <p:cNvSpPr/>
          <p:nvPr/>
        </p:nvSpPr>
        <p:spPr>
          <a:xfrm>
            <a:off x="-6495" y="1573943"/>
            <a:ext cx="12204989" cy="20231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F74E36-98B0-E4DB-D320-946E102C6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Overview of the Inquiry to Interview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9D475-E536-9CFC-A78E-413B0AA7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D4C3-81CA-9A44-B950-E18D344B50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CBAC2-88C5-3372-DD56-CFCCDD8C8F74}"/>
              </a:ext>
            </a:extLst>
          </p:cNvPr>
          <p:cNvSpPr/>
          <p:nvPr/>
        </p:nvSpPr>
        <p:spPr>
          <a:xfrm>
            <a:off x="437763" y="1634202"/>
            <a:ext cx="1393457" cy="4354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venir Book" panose="02000503020000020003" pitchFamily="2" charset="0"/>
              </a:rPr>
              <a:t>BBBSEM Ads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2D975-4AA1-8768-07B6-0F51E60F55A9}"/>
              </a:ext>
            </a:extLst>
          </p:cNvPr>
          <p:cNvSpPr/>
          <p:nvPr/>
        </p:nvSpPr>
        <p:spPr>
          <a:xfrm>
            <a:off x="5514882" y="1664931"/>
            <a:ext cx="961173" cy="41176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Avenir Book" panose="02000503020000020003" pitchFamily="2" charset="0"/>
              </a:rPr>
              <a:t>Interview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C78B4-ABD4-454C-FB94-5F35001020BF}"/>
              </a:ext>
            </a:extLst>
          </p:cNvPr>
          <p:cNvSpPr/>
          <p:nvPr/>
        </p:nvSpPr>
        <p:spPr>
          <a:xfrm>
            <a:off x="8467224" y="3166288"/>
            <a:ext cx="1328885" cy="3738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venir Book" panose="02000503020000020003" pitchFamily="2" charset="0"/>
              </a:rPr>
              <a:t>Start of Match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92167-3E82-5524-9618-9F23460060C3}"/>
              </a:ext>
            </a:extLst>
          </p:cNvPr>
          <p:cNvSpPr/>
          <p:nvPr/>
        </p:nvSpPr>
        <p:spPr>
          <a:xfrm>
            <a:off x="10277453" y="1640023"/>
            <a:ext cx="1310059" cy="4117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Avenir Book" panose="02000503020000020003" pitchFamily="2" charset="0"/>
              </a:rPr>
              <a:t>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F4432-F2F9-F6CE-0331-DD7563891551}"/>
              </a:ext>
            </a:extLst>
          </p:cNvPr>
          <p:cNvSpPr/>
          <p:nvPr/>
        </p:nvSpPr>
        <p:spPr>
          <a:xfrm>
            <a:off x="2215137" y="3166289"/>
            <a:ext cx="1380570" cy="3738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Avenir Book" panose="02000503020000020003" pitchFamily="2" charset="0"/>
              </a:rPr>
              <a:t>Website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04B35-2CCE-C8C1-525F-E579F5D20CAB}"/>
              </a:ext>
            </a:extLst>
          </p:cNvPr>
          <p:cNvSpPr/>
          <p:nvPr/>
        </p:nvSpPr>
        <p:spPr>
          <a:xfrm>
            <a:off x="617826" y="2076694"/>
            <a:ext cx="1033333" cy="1028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36C037-38B7-BBEC-8D46-415AC36C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51" y="2186233"/>
            <a:ext cx="809682" cy="8096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F41DA4-8CAD-AC92-EC19-43B4A9100EA0}"/>
              </a:ext>
            </a:extLst>
          </p:cNvPr>
          <p:cNvSpPr/>
          <p:nvPr/>
        </p:nvSpPr>
        <p:spPr>
          <a:xfrm>
            <a:off x="2388756" y="2076928"/>
            <a:ext cx="1033333" cy="1028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2DD984-F6FD-3A08-2E1B-C7FB5EAD8A39}"/>
              </a:ext>
            </a:extLst>
          </p:cNvPr>
          <p:cNvSpPr/>
          <p:nvPr/>
        </p:nvSpPr>
        <p:spPr>
          <a:xfrm>
            <a:off x="5478803" y="2076694"/>
            <a:ext cx="1033333" cy="1028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DD83BB-27ED-AB9E-1C31-B23466B1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48" y="2186233"/>
            <a:ext cx="809683" cy="809683"/>
          </a:xfrm>
          <a:prstGeom prst="rect">
            <a:avLst/>
          </a:prstGeom>
          <a:noFill/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17EAD5-0B30-D59E-6FA4-C35C290C9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9412" y="2064081"/>
            <a:ext cx="1027842" cy="1027842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4312E4-EE0B-5542-BAE7-BB3625DEF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798" y="2064081"/>
            <a:ext cx="1027842" cy="1027842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229AC9-3D20-BC30-454D-18F452522215}"/>
              </a:ext>
            </a:extLst>
          </p:cNvPr>
          <p:cNvCxnSpPr>
            <a:cxnSpLocks/>
          </p:cNvCxnSpPr>
          <p:nvPr/>
        </p:nvCxnSpPr>
        <p:spPr>
          <a:xfrm flipV="1">
            <a:off x="1781447" y="2596125"/>
            <a:ext cx="4974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0FA41-2571-C29E-204D-CAFA35D304E2}"/>
              </a:ext>
            </a:extLst>
          </p:cNvPr>
          <p:cNvCxnSpPr>
            <a:cxnSpLocks/>
          </p:cNvCxnSpPr>
          <p:nvPr/>
        </p:nvCxnSpPr>
        <p:spPr>
          <a:xfrm>
            <a:off x="3522947" y="2585520"/>
            <a:ext cx="18311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AFAE4E-6E6F-6A61-6661-9F6E3CE12D95}"/>
              </a:ext>
            </a:extLst>
          </p:cNvPr>
          <p:cNvCxnSpPr>
            <a:cxnSpLocks/>
          </p:cNvCxnSpPr>
          <p:nvPr/>
        </p:nvCxnSpPr>
        <p:spPr>
          <a:xfrm flipV="1">
            <a:off x="6650653" y="2579733"/>
            <a:ext cx="1851381" cy="11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Internet outline">
            <a:extLst>
              <a:ext uri="{FF2B5EF4-FFF2-40B4-BE49-F238E27FC236}">
                <a16:creationId xmlns:a16="http://schemas.microsoft.com/office/drawing/2014/main" id="{B3ABC156-C0D7-5690-4E21-FB361A2C57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6996" y="2139644"/>
            <a:ext cx="856271" cy="85627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B19C17-C0AB-3308-0DD7-538369AD66EE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9508412" y="5176776"/>
            <a:ext cx="832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162AA8-EA98-9C1E-9C17-806F5FCB8689}"/>
              </a:ext>
            </a:extLst>
          </p:cNvPr>
          <p:cNvSpPr txBox="1"/>
          <p:nvPr/>
        </p:nvSpPr>
        <p:spPr>
          <a:xfrm>
            <a:off x="168315" y="6486545"/>
            <a:ext cx="1579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latin typeface="Avenir Book" panose="02000503020000020003" pitchFamily="2" charset="0"/>
              </a:rPr>
              <a:t>* 2023 Salesforce Data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06B70F-1918-BE5F-4AB1-7D2EBAF3A84A}"/>
              </a:ext>
            </a:extLst>
          </p:cNvPr>
          <p:cNvSpPr txBox="1"/>
          <p:nvPr/>
        </p:nvSpPr>
        <p:spPr>
          <a:xfrm>
            <a:off x="3630443" y="2186233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venir Book" panose="02000503020000020003" pitchFamily="2" charset="0"/>
              </a:rPr>
              <a:t>24% Retention*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23CEE6-D9E3-773C-3983-DE77D2066325}"/>
              </a:ext>
            </a:extLst>
          </p:cNvPr>
          <p:cNvSpPr txBox="1"/>
          <p:nvPr/>
        </p:nvSpPr>
        <p:spPr>
          <a:xfrm>
            <a:off x="6768269" y="2186233"/>
            <a:ext cx="161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venir Book" panose="02000503020000020003" pitchFamily="2" charset="0"/>
              </a:rPr>
              <a:t>81% Retention*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91A684-16BC-26B6-7715-394F5C5F63A3}"/>
              </a:ext>
            </a:extLst>
          </p:cNvPr>
          <p:cNvSpPr/>
          <p:nvPr/>
        </p:nvSpPr>
        <p:spPr>
          <a:xfrm>
            <a:off x="-12989" y="1180618"/>
            <a:ext cx="1975845" cy="39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Marketing Funnel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2FB91-2DAB-E3E2-1E2C-5492704A6E59}"/>
              </a:ext>
            </a:extLst>
          </p:cNvPr>
          <p:cNvSpPr/>
          <p:nvPr/>
        </p:nvSpPr>
        <p:spPr>
          <a:xfrm>
            <a:off x="-29969" y="3763900"/>
            <a:ext cx="1975845" cy="39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Recruiting Funnel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17A54C-BD0E-4471-2FC8-9C9D23AD64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915" y="4662854"/>
            <a:ext cx="1033333" cy="103333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8F66B-3BD6-7BB3-E4C3-B29A6C08CC8A}"/>
              </a:ext>
            </a:extLst>
          </p:cNvPr>
          <p:cNvSpPr txBox="1"/>
          <p:nvPr/>
        </p:nvSpPr>
        <p:spPr>
          <a:xfrm>
            <a:off x="327826" y="4269894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1">
                    <a:lumMod val="90000"/>
                    <a:lumOff val="10000"/>
                  </a:schemeClr>
                </a:solidFill>
                <a:latin typeface="Avenir Book" panose="02000503020000020003" pitchFamily="2" charset="0"/>
              </a:rPr>
              <a:t>Recruiting Event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0BE45D-D149-CCBC-B913-9037AC7338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9298" y="4668344"/>
            <a:ext cx="1027843" cy="102784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21F9AE-4294-6616-471D-E9EB6A7CC725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1589248" y="5179521"/>
            <a:ext cx="760050" cy="2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26D56DF-CC70-4914-A063-C907498B0F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19636" y="4668345"/>
            <a:ext cx="1027842" cy="102784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16DB9B-7893-FC83-F041-FC67CCD33C8B}"/>
              </a:ext>
            </a:extLst>
          </p:cNvPr>
          <p:cNvCxnSpPr>
            <a:stCxn id="18" idx="3"/>
            <a:endCxn id="28" idx="1"/>
          </p:cNvCxnSpPr>
          <p:nvPr/>
        </p:nvCxnSpPr>
        <p:spPr>
          <a:xfrm>
            <a:off x="3377141" y="5182266"/>
            <a:ext cx="204249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C72F2F-421E-4B60-68F5-7ECADC6CE1B1}"/>
              </a:ext>
            </a:extLst>
          </p:cNvPr>
          <p:cNvSpPr txBox="1"/>
          <p:nvPr/>
        </p:nvSpPr>
        <p:spPr>
          <a:xfrm>
            <a:off x="3836232" y="525360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 39 Days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93ECD2-3DF7-5775-503A-983A0E1DF453}"/>
              </a:ext>
            </a:extLst>
          </p:cNvPr>
          <p:cNvSpPr txBox="1"/>
          <p:nvPr/>
        </p:nvSpPr>
        <p:spPr>
          <a:xfrm>
            <a:off x="3924592" y="2646197"/>
            <a:ext cx="90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/>
              </a:rPr>
              <a:t>~30 Days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60B46F-B5FF-B6FB-B35F-7B8A39C2643B}"/>
              </a:ext>
            </a:extLst>
          </p:cNvPr>
          <p:cNvSpPr txBox="1"/>
          <p:nvPr/>
        </p:nvSpPr>
        <p:spPr>
          <a:xfrm>
            <a:off x="3590314" y="4772373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latin typeface="Avenir Book" panose="02000503020000020003" pitchFamily="2" charset="0"/>
              </a:rPr>
              <a:t>23% Retention*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6FF67A4-20B0-6EF9-61A8-85EF92697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569" y="4662854"/>
            <a:ext cx="1027843" cy="102784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273385-03CE-F52D-E5F8-1EDE8994CBC9}"/>
              </a:ext>
            </a:extLst>
          </p:cNvPr>
          <p:cNvCxnSpPr>
            <a:stCxn id="28" idx="3"/>
            <a:endCxn id="37" idx="1"/>
          </p:cNvCxnSpPr>
          <p:nvPr/>
        </p:nvCxnSpPr>
        <p:spPr>
          <a:xfrm flipV="1">
            <a:off x="6447478" y="5176776"/>
            <a:ext cx="2033091" cy="5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2F13D8C-300F-24B9-B17F-440C76F25EB1}"/>
              </a:ext>
            </a:extLst>
          </p:cNvPr>
          <p:cNvSpPr txBox="1"/>
          <p:nvPr/>
        </p:nvSpPr>
        <p:spPr>
          <a:xfrm>
            <a:off x="6795495" y="5253606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~1-5 Months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5BEAC4-5992-8B21-81A9-75E0E672C875}"/>
              </a:ext>
            </a:extLst>
          </p:cNvPr>
          <p:cNvSpPr txBox="1"/>
          <p:nvPr/>
        </p:nvSpPr>
        <p:spPr>
          <a:xfrm>
            <a:off x="6643507" y="4772373"/>
            <a:ext cx="161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>
                <a:latin typeface="Avenir Book" panose="02000503020000020003" pitchFamily="2" charset="0"/>
              </a:rPr>
              <a:t>81% Retention*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E66AD-A6ED-3284-91E4-83F5A22E794A}"/>
              </a:ext>
            </a:extLst>
          </p:cNvPr>
          <p:cNvSpPr txBox="1"/>
          <p:nvPr/>
        </p:nvSpPr>
        <p:spPr>
          <a:xfrm>
            <a:off x="6941635" y="2646197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/>
              </a:rPr>
              <a:t>~1-5 Months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9BC09B-297F-30E6-2092-0FE9A855B19F}"/>
              </a:ext>
            </a:extLst>
          </p:cNvPr>
          <p:cNvSpPr/>
          <p:nvPr/>
        </p:nvSpPr>
        <p:spPr>
          <a:xfrm>
            <a:off x="10249224" y="4272788"/>
            <a:ext cx="1310059" cy="4117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Avenir Book" panose="02000503020000020003" pitchFamily="2" charset="0"/>
              </a:rPr>
              <a:t>Programming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90AE3EF-A273-6826-D41A-EFB640F44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183" y="4662854"/>
            <a:ext cx="1027843" cy="102784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75C35A37-2616-7AE1-F198-F76E20905B83}"/>
              </a:ext>
            </a:extLst>
          </p:cNvPr>
          <p:cNvSpPr/>
          <p:nvPr/>
        </p:nvSpPr>
        <p:spPr>
          <a:xfrm>
            <a:off x="2172934" y="5784116"/>
            <a:ext cx="1380570" cy="37380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Avenir Book" panose="02000503020000020003" pitchFamily="2" charset="0"/>
              </a:rPr>
              <a:t>Website Form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58E10B-CB00-370D-31B5-6A9F70BE7B24}"/>
              </a:ext>
            </a:extLst>
          </p:cNvPr>
          <p:cNvSpPr/>
          <p:nvPr/>
        </p:nvSpPr>
        <p:spPr>
          <a:xfrm>
            <a:off x="5452970" y="4251374"/>
            <a:ext cx="961173" cy="41148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latin typeface="Avenir Book" panose="02000503020000020003" pitchFamily="2" charset="0"/>
              </a:rPr>
              <a:t>Interview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15480E6-051F-62B3-83BF-BA586B569D33}"/>
              </a:ext>
            </a:extLst>
          </p:cNvPr>
          <p:cNvCxnSpPr>
            <a:stCxn id="27" idx="3"/>
            <a:endCxn id="22" idx="1"/>
          </p:cNvCxnSpPr>
          <p:nvPr/>
        </p:nvCxnSpPr>
        <p:spPr>
          <a:xfrm>
            <a:off x="9536640" y="2578002"/>
            <a:ext cx="832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B3FEA79-BE28-ADD3-2654-BFA3FFC957A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-95551" y="2591074"/>
            <a:ext cx="713377" cy="5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8FC431D-D8E6-FD86-9A67-E7B24B2CF372}"/>
              </a:ext>
            </a:extLst>
          </p:cNvPr>
          <p:cNvCxnSpPr>
            <a:cxnSpLocks/>
            <a:stCxn id="76" idx="1"/>
            <a:endCxn id="9" idx="1"/>
          </p:cNvCxnSpPr>
          <p:nvPr/>
        </p:nvCxnSpPr>
        <p:spPr>
          <a:xfrm>
            <a:off x="0" y="5176775"/>
            <a:ext cx="555915" cy="27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1742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03382FCE-7AE7-A85A-2774-FF06F4993280}"/>
              </a:ext>
            </a:extLst>
          </p:cNvPr>
          <p:cNvSpPr/>
          <p:nvPr/>
        </p:nvSpPr>
        <p:spPr>
          <a:xfrm>
            <a:off x="0" y="4165198"/>
            <a:ext cx="12204989" cy="202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60B342D-0A94-CFAE-8AEA-7D83515C7D15}"/>
              </a:ext>
            </a:extLst>
          </p:cNvPr>
          <p:cNvSpPr/>
          <p:nvPr/>
        </p:nvSpPr>
        <p:spPr>
          <a:xfrm>
            <a:off x="-6495" y="1573943"/>
            <a:ext cx="12204989" cy="202315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2A65DC-253D-7188-DC0C-332968995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IUCG’s Analysis of the Recruitment Process has found deficiencies in retention between Inquiry and Matching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86EB7D-F953-8AAE-F43C-9884D69ED4C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-6495" y="2585520"/>
            <a:ext cx="97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507AE5-6206-4D5C-4734-B05C75660646}"/>
              </a:ext>
            </a:extLst>
          </p:cNvPr>
          <p:cNvCxnSpPr>
            <a:cxnSpLocks/>
          </p:cNvCxnSpPr>
          <p:nvPr/>
        </p:nvCxnSpPr>
        <p:spPr>
          <a:xfrm>
            <a:off x="0" y="5176775"/>
            <a:ext cx="97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31788F-5793-2FD6-D97B-956FBA920710}"/>
              </a:ext>
            </a:extLst>
          </p:cNvPr>
          <p:cNvSpPr/>
          <p:nvPr/>
        </p:nvSpPr>
        <p:spPr>
          <a:xfrm>
            <a:off x="5108076" y="1568863"/>
            <a:ext cx="1975845" cy="39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/>
              </a:rPr>
              <a:t>Marketing Funnel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0253A-BB35-020E-73A8-A8A1E5D30E6F}"/>
              </a:ext>
            </a:extLst>
          </p:cNvPr>
          <p:cNvSpPr/>
          <p:nvPr/>
        </p:nvSpPr>
        <p:spPr>
          <a:xfrm>
            <a:off x="5114571" y="4165198"/>
            <a:ext cx="1975845" cy="390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ook" panose="02000503020000020003"/>
              </a:rPr>
              <a:t>Recruiting Funnel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9CE869-B33C-F2FE-DDF0-FE74C983A90C}"/>
              </a:ext>
            </a:extLst>
          </p:cNvPr>
          <p:cNvSpPr/>
          <p:nvPr/>
        </p:nvSpPr>
        <p:spPr>
          <a:xfrm>
            <a:off x="721359" y="3757925"/>
            <a:ext cx="1534160" cy="273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Book" panose="02000503020000020003"/>
              </a:rPr>
              <a:t>Outreach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17F33B-9828-CBB6-1115-D8B2C9F67F40}"/>
              </a:ext>
            </a:extLst>
          </p:cNvPr>
          <p:cNvSpPr/>
          <p:nvPr/>
        </p:nvSpPr>
        <p:spPr>
          <a:xfrm>
            <a:off x="971774" y="2071140"/>
            <a:ext cx="1033333" cy="1028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EC328B-6728-D1D0-5A78-50BDABC4DCFE}"/>
              </a:ext>
            </a:extLst>
          </p:cNvPr>
          <p:cNvSpPr/>
          <p:nvPr/>
        </p:nvSpPr>
        <p:spPr>
          <a:xfrm>
            <a:off x="5579334" y="2071140"/>
            <a:ext cx="1033333" cy="1028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269792-BA35-F5CC-9B5C-A5B4BA4D9423}"/>
              </a:ext>
            </a:extLst>
          </p:cNvPr>
          <p:cNvSpPr/>
          <p:nvPr/>
        </p:nvSpPr>
        <p:spPr>
          <a:xfrm>
            <a:off x="7883114" y="2059037"/>
            <a:ext cx="1033333" cy="1028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5EB5D9-2199-7D4B-ABAA-A7702A265792}"/>
              </a:ext>
            </a:extLst>
          </p:cNvPr>
          <p:cNvSpPr/>
          <p:nvPr/>
        </p:nvSpPr>
        <p:spPr>
          <a:xfrm>
            <a:off x="10186894" y="2064117"/>
            <a:ext cx="1033333" cy="1028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0D507-2A81-1393-D504-F938426E019E}"/>
              </a:ext>
            </a:extLst>
          </p:cNvPr>
          <p:cNvSpPr/>
          <p:nvPr/>
        </p:nvSpPr>
        <p:spPr>
          <a:xfrm>
            <a:off x="3025140" y="3757054"/>
            <a:ext cx="1534160" cy="273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Book" panose="02000503020000020003"/>
              </a:rPr>
              <a:t>Form Input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9C6ACC-3115-4FFB-B833-76EBB8A18EE8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2005107" y="2573417"/>
            <a:ext cx="1270447" cy="1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738E4-6051-3C79-BBFC-5EB2848F112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308887" y="2573417"/>
            <a:ext cx="1270447" cy="1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29E5BC-2D81-AF30-14F5-F97BFE49BB2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612667" y="2573417"/>
            <a:ext cx="1270447" cy="1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FB3ED1-712C-43EF-0DC0-D6367D0682B2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916447" y="2573417"/>
            <a:ext cx="1270447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D0389E-CEB2-65B8-DED7-2E3B185511A5}"/>
              </a:ext>
            </a:extLst>
          </p:cNvPr>
          <p:cNvSpPr/>
          <p:nvPr/>
        </p:nvSpPr>
        <p:spPr>
          <a:xfrm>
            <a:off x="3275554" y="2059037"/>
            <a:ext cx="1033333" cy="1028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9AFB0E-26FB-2CFD-3619-37CD39EB77EF}"/>
              </a:ext>
            </a:extLst>
          </p:cNvPr>
          <p:cNvGrpSpPr/>
          <p:nvPr/>
        </p:nvGrpSpPr>
        <p:grpSpPr>
          <a:xfrm>
            <a:off x="3354028" y="2124200"/>
            <a:ext cx="914400" cy="914400"/>
            <a:chOff x="-1160713" y="2552078"/>
            <a:chExt cx="914400" cy="9144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23E990D-E385-B50F-823E-0D26F0FD5930}"/>
                </a:ext>
              </a:extLst>
            </p:cNvPr>
            <p:cNvGrpSpPr/>
            <p:nvPr/>
          </p:nvGrpSpPr>
          <p:grpSpPr>
            <a:xfrm>
              <a:off x="-1160713" y="2552078"/>
              <a:ext cx="914400" cy="914400"/>
              <a:chOff x="-1160713" y="2552078"/>
              <a:chExt cx="914400" cy="914400"/>
            </a:xfrm>
          </p:grpSpPr>
          <p:pic>
            <p:nvPicPr>
              <p:cNvPr id="41" name="Graphic 40" descr="Paper outline">
                <a:extLst>
                  <a:ext uri="{FF2B5EF4-FFF2-40B4-BE49-F238E27FC236}">
                    <a16:creationId xmlns:a16="http://schemas.microsoft.com/office/drawing/2014/main" id="{E9E45446-4F0F-AC90-5B53-0C916DE0E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160713" y="255207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9DE5896-99A4-630C-8746-AEB906286DE2}"/>
                  </a:ext>
                </a:extLst>
              </p:cNvPr>
              <p:cNvCxnSpPr/>
              <p:nvPr/>
            </p:nvCxnSpPr>
            <p:spPr>
              <a:xfrm>
                <a:off x="-904240" y="3007386"/>
                <a:ext cx="3759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4AAC41-3086-7C29-CCBC-9322799259AC}"/>
                  </a:ext>
                </a:extLst>
              </p:cNvPr>
              <p:cNvCxnSpPr/>
              <p:nvPr/>
            </p:nvCxnSpPr>
            <p:spPr>
              <a:xfrm>
                <a:off x="-904240" y="3102905"/>
                <a:ext cx="3759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E11C425-B4DD-D003-1D89-49601D4B017D}"/>
                  </a:ext>
                </a:extLst>
              </p:cNvPr>
              <p:cNvCxnSpPr/>
              <p:nvPr/>
            </p:nvCxnSpPr>
            <p:spPr>
              <a:xfrm>
                <a:off x="-904240" y="3196250"/>
                <a:ext cx="3759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Graphic 49" descr="User with solid fill">
              <a:extLst>
                <a:ext uri="{FF2B5EF4-FFF2-40B4-BE49-F238E27FC236}">
                  <a16:creationId xmlns:a16="http://schemas.microsoft.com/office/drawing/2014/main" id="{6746BA90-1FFE-11DC-08EC-F854470E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952740" y="2690933"/>
              <a:ext cx="283489" cy="283489"/>
            </a:xfrm>
            <a:prstGeom prst="rect">
              <a:avLst/>
            </a:prstGeom>
          </p:spPr>
        </p:pic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CB924C9E-BF20-A49B-4CAC-83621B0183A2}"/>
              </a:ext>
            </a:extLst>
          </p:cNvPr>
          <p:cNvSpPr/>
          <p:nvPr/>
        </p:nvSpPr>
        <p:spPr>
          <a:xfrm>
            <a:off x="3275554" y="4664681"/>
            <a:ext cx="1033333" cy="10287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DCA6B5B-3EAD-A5D2-8440-79251414D7DB}"/>
              </a:ext>
            </a:extLst>
          </p:cNvPr>
          <p:cNvGrpSpPr/>
          <p:nvPr/>
        </p:nvGrpSpPr>
        <p:grpSpPr>
          <a:xfrm>
            <a:off x="3335020" y="4719574"/>
            <a:ext cx="914400" cy="914400"/>
            <a:chOff x="-1160713" y="2552078"/>
            <a:chExt cx="914400" cy="9144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C74935D-0B7A-9A43-0BE7-540480689DEC}"/>
                </a:ext>
              </a:extLst>
            </p:cNvPr>
            <p:cNvGrpSpPr/>
            <p:nvPr/>
          </p:nvGrpSpPr>
          <p:grpSpPr>
            <a:xfrm>
              <a:off x="-1160713" y="2552078"/>
              <a:ext cx="914400" cy="914400"/>
              <a:chOff x="-1160713" y="2552078"/>
              <a:chExt cx="914400" cy="914400"/>
            </a:xfrm>
          </p:grpSpPr>
          <p:pic>
            <p:nvPicPr>
              <p:cNvPr id="79" name="Graphic 78" descr="Paper outline">
                <a:extLst>
                  <a:ext uri="{FF2B5EF4-FFF2-40B4-BE49-F238E27FC236}">
                    <a16:creationId xmlns:a16="http://schemas.microsoft.com/office/drawing/2014/main" id="{E1AAB138-3714-C366-1D39-E0E12A70F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1160713" y="255207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D61AD79-4AA6-5402-2B5D-89C013A18BBF}"/>
                  </a:ext>
                </a:extLst>
              </p:cNvPr>
              <p:cNvCxnSpPr/>
              <p:nvPr/>
            </p:nvCxnSpPr>
            <p:spPr>
              <a:xfrm>
                <a:off x="-904240" y="3007386"/>
                <a:ext cx="3759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D25496A-FE8E-0295-40EC-1D8332AEFD84}"/>
                  </a:ext>
                </a:extLst>
              </p:cNvPr>
              <p:cNvCxnSpPr/>
              <p:nvPr/>
            </p:nvCxnSpPr>
            <p:spPr>
              <a:xfrm>
                <a:off x="-904240" y="3102905"/>
                <a:ext cx="3759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3526287-CDC9-938B-5627-A35395430D87}"/>
                  </a:ext>
                </a:extLst>
              </p:cNvPr>
              <p:cNvCxnSpPr/>
              <p:nvPr/>
            </p:nvCxnSpPr>
            <p:spPr>
              <a:xfrm>
                <a:off x="-904240" y="3196250"/>
                <a:ext cx="3759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" name="Graphic 77" descr="User with solid fill">
              <a:extLst>
                <a:ext uri="{FF2B5EF4-FFF2-40B4-BE49-F238E27FC236}">
                  <a16:creationId xmlns:a16="http://schemas.microsoft.com/office/drawing/2014/main" id="{2F31A6C0-5CDC-3E57-6E10-A50268D4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952740" y="2690933"/>
              <a:ext cx="283489" cy="283489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1314257-2B70-4362-8F32-C523D49DE92E}"/>
              </a:ext>
            </a:extLst>
          </p:cNvPr>
          <p:cNvCxnSpPr>
            <a:cxnSpLocks/>
          </p:cNvCxnSpPr>
          <p:nvPr/>
        </p:nvCxnSpPr>
        <p:spPr>
          <a:xfrm flipV="1">
            <a:off x="2005106" y="5174882"/>
            <a:ext cx="1270447" cy="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93" descr="Chat outline">
            <a:extLst>
              <a:ext uri="{FF2B5EF4-FFF2-40B4-BE49-F238E27FC236}">
                <a16:creationId xmlns:a16="http://schemas.microsoft.com/office/drawing/2014/main" id="{50D01579-F9E5-A80B-8390-2DC955EA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8" y="2116217"/>
            <a:ext cx="914400" cy="9144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D9B8C9EF-2C2C-5AFD-20D4-8DCBBE544BE9}"/>
              </a:ext>
            </a:extLst>
          </p:cNvPr>
          <p:cNvSpPr/>
          <p:nvPr/>
        </p:nvSpPr>
        <p:spPr>
          <a:xfrm>
            <a:off x="5579331" y="4664681"/>
            <a:ext cx="1033333" cy="10287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21E8937-C7B9-7584-5658-6A1D68CBF5E5}"/>
              </a:ext>
            </a:extLst>
          </p:cNvPr>
          <p:cNvSpPr/>
          <p:nvPr/>
        </p:nvSpPr>
        <p:spPr>
          <a:xfrm>
            <a:off x="982133" y="4660502"/>
            <a:ext cx="1033333" cy="10287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99" name="Graphic 98" descr="Megaphone outline">
            <a:extLst>
              <a:ext uri="{FF2B5EF4-FFF2-40B4-BE49-F238E27FC236}">
                <a16:creationId xmlns:a16="http://schemas.microsoft.com/office/drawing/2014/main" id="{304D38AB-612D-355B-A3BD-1152C5272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239" y="2124200"/>
            <a:ext cx="914400" cy="914400"/>
          </a:xfrm>
          <a:prstGeom prst="rect">
            <a:avLst/>
          </a:prstGeom>
        </p:spPr>
      </p:pic>
      <p:pic>
        <p:nvPicPr>
          <p:cNvPr id="101" name="Graphic 100" descr="Chat outline">
            <a:extLst>
              <a:ext uri="{FF2B5EF4-FFF2-40B4-BE49-F238E27FC236}">
                <a16:creationId xmlns:a16="http://schemas.microsoft.com/office/drawing/2014/main" id="{6AD141ED-01F5-9A9F-F299-046834BDF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082" y="4722650"/>
            <a:ext cx="914400" cy="91440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D0D72368-6637-F3D7-366C-26FD6CF5ABA6}"/>
              </a:ext>
            </a:extLst>
          </p:cNvPr>
          <p:cNvSpPr/>
          <p:nvPr/>
        </p:nvSpPr>
        <p:spPr>
          <a:xfrm>
            <a:off x="5328202" y="3762726"/>
            <a:ext cx="1534160" cy="273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Book" panose="02000503020000020003"/>
              </a:rPr>
              <a:t>Interview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C6239A-6052-16B6-F23E-B2BA175EEC3E}"/>
              </a:ext>
            </a:extLst>
          </p:cNvPr>
          <p:cNvCxnSpPr>
            <a:cxnSpLocks/>
          </p:cNvCxnSpPr>
          <p:nvPr/>
        </p:nvCxnSpPr>
        <p:spPr>
          <a:xfrm>
            <a:off x="4298528" y="5148040"/>
            <a:ext cx="1270447" cy="1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Teacher outline">
            <a:extLst>
              <a:ext uri="{FF2B5EF4-FFF2-40B4-BE49-F238E27FC236}">
                <a16:creationId xmlns:a16="http://schemas.microsoft.com/office/drawing/2014/main" id="{ED5FB55A-DBAA-0B7E-E82A-AAA5D6162F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1598" y="4696891"/>
            <a:ext cx="914400" cy="91440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7F54BF79-BE76-7135-3F5A-D2C0CDDAC75D}"/>
              </a:ext>
            </a:extLst>
          </p:cNvPr>
          <p:cNvSpPr/>
          <p:nvPr/>
        </p:nvSpPr>
        <p:spPr>
          <a:xfrm>
            <a:off x="7632700" y="3757054"/>
            <a:ext cx="1534160" cy="273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Book" panose="02000503020000020003"/>
              </a:rPr>
              <a:t>Match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8D4B6E5-4E3F-3B9F-264F-235FC79361B9}"/>
              </a:ext>
            </a:extLst>
          </p:cNvPr>
          <p:cNvGrpSpPr/>
          <p:nvPr/>
        </p:nvGrpSpPr>
        <p:grpSpPr>
          <a:xfrm>
            <a:off x="7936712" y="2070155"/>
            <a:ext cx="1163250" cy="975222"/>
            <a:chOff x="9419025" y="4422308"/>
            <a:chExt cx="1163250" cy="975222"/>
          </a:xfrm>
        </p:grpSpPr>
        <p:pic>
          <p:nvPicPr>
            <p:cNvPr id="111" name="Graphic 110" descr="Child with balloon outline">
              <a:extLst>
                <a:ext uri="{FF2B5EF4-FFF2-40B4-BE49-F238E27FC236}">
                  <a16:creationId xmlns:a16="http://schemas.microsoft.com/office/drawing/2014/main" id="{3FB89DE1-3E7D-53EA-1148-F0B62BA5D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667875" y="4422308"/>
              <a:ext cx="914400" cy="914400"/>
            </a:xfrm>
            <a:prstGeom prst="rect">
              <a:avLst/>
            </a:prstGeom>
          </p:spPr>
        </p:pic>
        <p:pic>
          <p:nvPicPr>
            <p:cNvPr id="113" name="Graphic 112" descr="Gender outline">
              <a:extLst>
                <a:ext uri="{FF2B5EF4-FFF2-40B4-BE49-F238E27FC236}">
                  <a16:creationId xmlns:a16="http://schemas.microsoft.com/office/drawing/2014/main" id="{17B55F55-83E2-0151-67DA-C6076F9E0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r="45571"/>
            <a:stretch/>
          </p:blipFill>
          <p:spPr>
            <a:xfrm>
              <a:off x="9419025" y="4483130"/>
              <a:ext cx="497700" cy="914400"/>
            </a:xfrm>
            <a:prstGeom prst="rect">
              <a:avLst/>
            </a:prstGeom>
          </p:spPr>
        </p:pic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07E4E9-E7BD-4232-05CD-E06B351F3019}"/>
              </a:ext>
            </a:extLst>
          </p:cNvPr>
          <p:cNvSpPr/>
          <p:nvPr/>
        </p:nvSpPr>
        <p:spPr>
          <a:xfrm>
            <a:off x="7883108" y="4660502"/>
            <a:ext cx="1033333" cy="10287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3C8F00-9018-EB6D-F627-6E1748EDC00E}"/>
              </a:ext>
            </a:extLst>
          </p:cNvPr>
          <p:cNvGrpSpPr/>
          <p:nvPr/>
        </p:nvGrpSpPr>
        <p:grpSpPr>
          <a:xfrm>
            <a:off x="7936712" y="4666480"/>
            <a:ext cx="1163250" cy="975222"/>
            <a:chOff x="9419025" y="4422308"/>
            <a:chExt cx="1163250" cy="975222"/>
          </a:xfrm>
        </p:grpSpPr>
        <p:pic>
          <p:nvPicPr>
            <p:cNvPr id="117" name="Graphic 116" descr="Child with balloon outline">
              <a:extLst>
                <a:ext uri="{FF2B5EF4-FFF2-40B4-BE49-F238E27FC236}">
                  <a16:creationId xmlns:a16="http://schemas.microsoft.com/office/drawing/2014/main" id="{BC02CA44-0723-D2E3-FBD5-2AE9EA50D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667875" y="4422308"/>
              <a:ext cx="914400" cy="914400"/>
            </a:xfrm>
            <a:prstGeom prst="rect">
              <a:avLst/>
            </a:prstGeom>
          </p:spPr>
        </p:pic>
        <p:pic>
          <p:nvPicPr>
            <p:cNvPr id="118" name="Graphic 117" descr="Gender outline">
              <a:extLst>
                <a:ext uri="{FF2B5EF4-FFF2-40B4-BE49-F238E27FC236}">
                  <a16:creationId xmlns:a16="http://schemas.microsoft.com/office/drawing/2014/main" id="{3D645899-E4ED-75A8-BBAB-DCF65734F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r="45571"/>
            <a:stretch/>
          </p:blipFill>
          <p:spPr>
            <a:xfrm>
              <a:off x="9419025" y="4483130"/>
              <a:ext cx="497700" cy="914400"/>
            </a:xfrm>
            <a:prstGeom prst="rect">
              <a:avLst/>
            </a:prstGeom>
          </p:spPr>
        </p:pic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C9331D-650E-D985-5293-79CB9A1C9592}"/>
              </a:ext>
            </a:extLst>
          </p:cNvPr>
          <p:cNvCxnSpPr>
            <a:cxnSpLocks/>
            <a:stCxn id="96" idx="3"/>
            <a:endCxn id="115" idx="1"/>
          </p:cNvCxnSpPr>
          <p:nvPr/>
        </p:nvCxnSpPr>
        <p:spPr>
          <a:xfrm flipV="1">
            <a:off x="6612664" y="5174882"/>
            <a:ext cx="1270444" cy="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B225347-CA4C-32D9-2224-9A4E9C54B8F7}"/>
              </a:ext>
            </a:extLst>
          </p:cNvPr>
          <p:cNvGrpSpPr/>
          <p:nvPr/>
        </p:nvGrpSpPr>
        <p:grpSpPr>
          <a:xfrm>
            <a:off x="10272909" y="2099069"/>
            <a:ext cx="1159032" cy="978216"/>
            <a:chOff x="10633887" y="4479157"/>
            <a:chExt cx="1159032" cy="97821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69386AD-90FA-1480-0385-0DDC1145C75A}"/>
                </a:ext>
              </a:extLst>
            </p:cNvPr>
            <p:cNvGrpSpPr/>
            <p:nvPr/>
          </p:nvGrpSpPr>
          <p:grpSpPr>
            <a:xfrm>
              <a:off x="10633887" y="4542973"/>
              <a:ext cx="644469" cy="914400"/>
              <a:chOff x="10633887" y="4542973"/>
              <a:chExt cx="644469" cy="914400"/>
            </a:xfrm>
          </p:grpSpPr>
          <p:pic>
            <p:nvPicPr>
              <p:cNvPr id="125" name="Graphic 124" descr="Social distancing outline">
                <a:extLst>
                  <a:ext uri="{FF2B5EF4-FFF2-40B4-BE49-F238E27FC236}">
                    <a16:creationId xmlns:a16="http://schemas.microsoft.com/office/drawing/2014/main" id="{5D433507-E47C-A8FD-A18C-1120A4FC73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33987"/>
              <a:stretch/>
            </p:blipFill>
            <p:spPr>
              <a:xfrm>
                <a:off x="10633887" y="4542973"/>
                <a:ext cx="603619" cy="91440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3B4373B-3371-BFE3-52CB-7A78CF42D3E8}"/>
                  </a:ext>
                </a:extLst>
              </p:cNvPr>
              <p:cNvSpPr/>
              <p:nvPr/>
            </p:nvSpPr>
            <p:spPr>
              <a:xfrm>
                <a:off x="11196656" y="4823391"/>
                <a:ext cx="81700" cy="33070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solidFill>
                  <a:schemeClr val="tx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3" name="Graphic 122" descr="Child with balloon outline">
              <a:extLst>
                <a:ext uri="{FF2B5EF4-FFF2-40B4-BE49-F238E27FC236}">
                  <a16:creationId xmlns:a16="http://schemas.microsoft.com/office/drawing/2014/main" id="{61E1CAFE-DF53-76CA-DA12-9C94F44D2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8519" y="4479157"/>
              <a:ext cx="914400" cy="914400"/>
            </a:xfrm>
            <a:prstGeom prst="rect">
              <a:avLst/>
            </a:prstGeom>
          </p:spPr>
        </p:pic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80DBB06-19C0-7259-FF3E-682528D4070E}"/>
              </a:ext>
            </a:extLst>
          </p:cNvPr>
          <p:cNvSpPr/>
          <p:nvPr/>
        </p:nvSpPr>
        <p:spPr>
          <a:xfrm>
            <a:off x="10186894" y="4660502"/>
            <a:ext cx="1033333" cy="10287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8A518C-3A22-488E-A773-34C2F3FC4CBB}"/>
              </a:ext>
            </a:extLst>
          </p:cNvPr>
          <p:cNvGrpSpPr/>
          <p:nvPr/>
        </p:nvGrpSpPr>
        <p:grpSpPr>
          <a:xfrm>
            <a:off x="10272909" y="4695454"/>
            <a:ext cx="1159032" cy="978216"/>
            <a:chOff x="10633887" y="4479157"/>
            <a:chExt cx="1159032" cy="978216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3419D51-6ED1-51B5-4226-991E5C666722}"/>
                </a:ext>
              </a:extLst>
            </p:cNvPr>
            <p:cNvGrpSpPr/>
            <p:nvPr/>
          </p:nvGrpSpPr>
          <p:grpSpPr>
            <a:xfrm>
              <a:off x="10633887" y="4542973"/>
              <a:ext cx="644469" cy="914400"/>
              <a:chOff x="10633887" y="4542973"/>
              <a:chExt cx="644469" cy="914400"/>
            </a:xfrm>
          </p:grpSpPr>
          <p:pic>
            <p:nvPicPr>
              <p:cNvPr id="133" name="Graphic 132" descr="Social distancing outline">
                <a:extLst>
                  <a:ext uri="{FF2B5EF4-FFF2-40B4-BE49-F238E27FC236}">
                    <a16:creationId xmlns:a16="http://schemas.microsoft.com/office/drawing/2014/main" id="{1DBC3BC5-49C4-5E48-1210-78C381193B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33987"/>
              <a:stretch/>
            </p:blipFill>
            <p:spPr>
              <a:xfrm>
                <a:off x="10633887" y="4542973"/>
                <a:ext cx="603619" cy="914400"/>
              </a:xfrm>
              <a:prstGeom prst="rect">
                <a:avLst/>
              </a:prstGeom>
            </p:spPr>
          </p:pic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2310193A-C3F6-264B-2A38-ADCC2B62C177}"/>
                  </a:ext>
                </a:extLst>
              </p:cNvPr>
              <p:cNvSpPr/>
              <p:nvPr/>
            </p:nvSpPr>
            <p:spPr>
              <a:xfrm>
                <a:off x="11196656" y="4823391"/>
                <a:ext cx="81700" cy="3307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2" name="Graphic 131" descr="Child with balloon outline">
              <a:extLst>
                <a:ext uri="{FF2B5EF4-FFF2-40B4-BE49-F238E27FC236}">
                  <a16:creationId xmlns:a16="http://schemas.microsoft.com/office/drawing/2014/main" id="{59A9E5DB-C2CB-9DB7-F393-F07773EE5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78519" y="4479157"/>
              <a:ext cx="914400" cy="914400"/>
            </a:xfrm>
            <a:prstGeom prst="rect">
              <a:avLst/>
            </a:prstGeom>
          </p:spPr>
        </p:pic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3AC5032-1ABF-A001-ED34-3F0D9A98BC76}"/>
              </a:ext>
            </a:extLst>
          </p:cNvPr>
          <p:cNvSpPr/>
          <p:nvPr/>
        </p:nvSpPr>
        <p:spPr>
          <a:xfrm>
            <a:off x="9936481" y="3765124"/>
            <a:ext cx="1534160" cy="2732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Book" panose="02000503020000020003"/>
              </a:rPr>
              <a:t>Programming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D3CDC1-8B18-66C3-D595-AC913019D01E}"/>
              </a:ext>
            </a:extLst>
          </p:cNvPr>
          <p:cNvCxnSpPr>
            <a:cxnSpLocks/>
            <a:stCxn id="115" idx="3"/>
            <a:endCxn id="129" idx="1"/>
          </p:cNvCxnSpPr>
          <p:nvPr/>
        </p:nvCxnSpPr>
        <p:spPr>
          <a:xfrm>
            <a:off x="8916441" y="5174882"/>
            <a:ext cx="1270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8D9A42-7FD6-E3AD-DB26-91BF1D12D12F}"/>
              </a:ext>
            </a:extLst>
          </p:cNvPr>
          <p:cNvSpPr txBox="1"/>
          <p:nvPr/>
        </p:nvSpPr>
        <p:spPr>
          <a:xfrm>
            <a:off x="4298528" y="2236655"/>
            <a:ext cx="13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venir Book" panose="02000503020000020003" pitchFamily="2" charset="0"/>
              </a:rPr>
              <a:t>24% Retention*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D445936-6FF9-2BCE-7005-5AD55DC111A1}"/>
              </a:ext>
            </a:extLst>
          </p:cNvPr>
          <p:cNvSpPr txBox="1"/>
          <p:nvPr/>
        </p:nvSpPr>
        <p:spPr>
          <a:xfrm>
            <a:off x="4463590" y="2568161"/>
            <a:ext cx="90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/>
              </a:rPr>
              <a:t>~30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2FEF7D9-0639-F6A4-8443-9E1B3AE69E97}"/>
              </a:ext>
            </a:extLst>
          </p:cNvPr>
          <p:cNvSpPr txBox="1"/>
          <p:nvPr/>
        </p:nvSpPr>
        <p:spPr>
          <a:xfrm>
            <a:off x="6609045" y="2260384"/>
            <a:ext cx="13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venir Book" panose="02000503020000020003" pitchFamily="2" charset="0"/>
              </a:rPr>
              <a:t>81% Retention*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55C5FCF-E65A-29D9-9167-F4D785A8DD6C}"/>
              </a:ext>
            </a:extLst>
          </p:cNvPr>
          <p:cNvSpPr txBox="1"/>
          <p:nvPr/>
        </p:nvSpPr>
        <p:spPr>
          <a:xfrm>
            <a:off x="6725339" y="2568161"/>
            <a:ext cx="1045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/>
              </a:rPr>
              <a:t>30-80 Days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3B2EB4-A13E-D25C-2DBE-8216EBFCFEBC}"/>
              </a:ext>
            </a:extLst>
          </p:cNvPr>
          <p:cNvSpPr txBox="1"/>
          <p:nvPr/>
        </p:nvSpPr>
        <p:spPr>
          <a:xfrm>
            <a:off x="4319243" y="4834141"/>
            <a:ext cx="13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venir Book" panose="02000503020000020003" pitchFamily="2" charset="0"/>
              </a:rPr>
              <a:t>23% Retention*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9F5889-0D04-F6FC-99B9-54D8D2D2B21F}"/>
              </a:ext>
            </a:extLst>
          </p:cNvPr>
          <p:cNvSpPr txBox="1"/>
          <p:nvPr/>
        </p:nvSpPr>
        <p:spPr>
          <a:xfrm>
            <a:off x="4413019" y="5172259"/>
            <a:ext cx="90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/>
              </a:rPr>
              <a:t>~39 Days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A165E46-AC38-77DC-0C49-C722B5E6763B}"/>
              </a:ext>
            </a:extLst>
          </p:cNvPr>
          <p:cNvSpPr txBox="1"/>
          <p:nvPr/>
        </p:nvSpPr>
        <p:spPr>
          <a:xfrm>
            <a:off x="6598899" y="4871284"/>
            <a:ext cx="13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venir Book" panose="02000503020000020003" pitchFamily="2" charset="0"/>
              </a:rPr>
              <a:t>81% Retention*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60BBF7-94AC-4382-A8C9-D1E689957958}"/>
              </a:ext>
            </a:extLst>
          </p:cNvPr>
          <p:cNvSpPr txBox="1"/>
          <p:nvPr/>
        </p:nvSpPr>
        <p:spPr>
          <a:xfrm>
            <a:off x="6715193" y="5179061"/>
            <a:ext cx="1045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/>
              </a:rPr>
              <a:t>30-80 Days</a:t>
            </a:r>
          </a:p>
        </p:txBody>
      </p:sp>
    </p:spTree>
    <p:extLst>
      <p:ext uri="{BB962C8B-B14F-4D97-AF65-F5344CB8AC3E}">
        <p14:creationId xmlns:p14="http://schemas.microsoft.com/office/powerpoint/2010/main" val="27370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IUCG">
      <a:dk1>
        <a:srgbClr val="600000"/>
      </a:dk1>
      <a:lt1>
        <a:srgbClr val="FFFFFF"/>
      </a:lt1>
      <a:dk2>
        <a:srgbClr val="111111"/>
      </a:dk2>
      <a:lt2>
        <a:srgbClr val="D00000"/>
      </a:lt2>
      <a:accent1>
        <a:srgbClr val="080808"/>
      </a:accent1>
      <a:accent2>
        <a:srgbClr val="808080"/>
      </a:accent2>
      <a:accent3>
        <a:srgbClr val="800000"/>
      </a:accent3>
      <a:accent4>
        <a:srgbClr val="F20000"/>
      </a:accent4>
      <a:accent5>
        <a:srgbClr val="990000"/>
      </a:accent5>
      <a:accent6>
        <a:srgbClr val="B2B2B2"/>
      </a:accent6>
      <a:hlink>
        <a:srgbClr val="000066"/>
      </a:hlink>
      <a:folHlink>
        <a:srgbClr val="4F4FFF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166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Book</vt:lpstr>
      <vt:lpstr>Calibri</vt:lpstr>
      <vt:lpstr>Calibri Light</vt:lpstr>
      <vt:lpstr>Wingdings 2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James Stevens</cp:lastModifiedBy>
  <cp:revision>1</cp:revision>
  <dcterms:created xsi:type="dcterms:W3CDTF">2023-10-26T14:54:21Z</dcterms:created>
  <dcterms:modified xsi:type="dcterms:W3CDTF">2023-10-26T16:15:09Z</dcterms:modified>
</cp:coreProperties>
</file>