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07CBC-D742-4A60-B8B8-481B1D278798}" v="652" dt="2023-09-25T21:40:07.616"/>
    <p1510:client id="{EEA7A1A2-5652-46A0-A1BC-A19BC18493F8}" v="21" dt="2023-09-26T02:01:0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41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S::jamesstevens@umass.edu::0c12d8e9-61f3-4835-9d00-e483aa80e4d2" providerId="AD" clId="Web-{DF807CBC-D742-4A60-B8B8-481B1D278798}"/>
    <pc:docChg chg="addSld delSld modSld addMainMaster">
      <pc:chgData name="James Stevens" userId="S::jamesstevens@umass.edu::0c12d8e9-61f3-4835-9d00-e483aa80e4d2" providerId="AD" clId="Web-{DF807CBC-D742-4A60-B8B8-481B1D278798}" dt="2023-09-25T21:40:07.616" v="374" actId="1076"/>
      <pc:docMkLst>
        <pc:docMk/>
      </pc:docMkLst>
      <pc:sldChg chg="del">
        <pc:chgData name="James Stevens" userId="S::jamesstevens@umass.edu::0c12d8e9-61f3-4835-9d00-e483aa80e4d2" providerId="AD" clId="Web-{DF807CBC-D742-4A60-B8B8-481B1D278798}" dt="2023-09-25T20:44:45.856" v="3"/>
        <pc:sldMkLst>
          <pc:docMk/>
          <pc:sldMk cId="109857222" sldId="256"/>
        </pc:sldMkLst>
      </pc:sldChg>
      <pc:sldChg chg="new del">
        <pc:chgData name="James Stevens" userId="S::jamesstevens@umass.edu::0c12d8e9-61f3-4835-9d00-e483aa80e4d2" providerId="AD" clId="Web-{DF807CBC-D742-4A60-B8B8-481B1D278798}" dt="2023-09-25T20:44:43.637" v="2"/>
        <pc:sldMkLst>
          <pc:docMk/>
          <pc:sldMk cId="2062059669" sldId="257"/>
        </pc:sldMkLst>
      </pc:sldChg>
      <pc:sldChg chg="add">
        <pc:chgData name="James Stevens" userId="S::jamesstevens@umass.edu::0c12d8e9-61f3-4835-9d00-e483aa80e4d2" providerId="AD" clId="Web-{DF807CBC-D742-4A60-B8B8-481B1D278798}" dt="2023-09-25T20:44:41.496" v="1"/>
        <pc:sldMkLst>
          <pc:docMk/>
          <pc:sldMk cId="3091813893" sldId="258"/>
        </pc:sldMkLst>
      </pc:sldChg>
      <pc:sldChg chg="addSp modSp new">
        <pc:chgData name="James Stevens" userId="S::jamesstevens@umass.edu::0c12d8e9-61f3-4835-9d00-e483aa80e4d2" providerId="AD" clId="Web-{DF807CBC-D742-4A60-B8B8-481B1D278798}" dt="2023-09-25T21:06:44.713" v="244" actId="20577"/>
        <pc:sldMkLst>
          <pc:docMk/>
          <pc:sldMk cId="3410377961" sldId="259"/>
        </pc:sldMkLst>
        <pc:spChg chg="add mod">
          <ac:chgData name="James Stevens" userId="S::jamesstevens@umass.edu::0c12d8e9-61f3-4835-9d00-e483aa80e4d2" providerId="AD" clId="Web-{DF807CBC-D742-4A60-B8B8-481B1D278798}" dt="2023-09-25T21:06:44.713" v="244" actId="20577"/>
          <ac:spMkLst>
            <pc:docMk/>
            <pc:sldMk cId="3410377961" sldId="259"/>
            <ac:spMk id="4" creationId="{D1FB42B0-E8B4-C0E5-3825-670C0B468547}"/>
          </ac:spMkLst>
        </pc:spChg>
      </pc:sldChg>
      <pc:sldChg chg="addSp modSp new">
        <pc:chgData name="James Stevens" userId="S::jamesstevens@umass.edu::0c12d8e9-61f3-4835-9d00-e483aa80e4d2" providerId="AD" clId="Web-{DF807CBC-D742-4A60-B8B8-481B1D278798}" dt="2023-09-25T21:40:07.616" v="374" actId="1076"/>
        <pc:sldMkLst>
          <pc:docMk/>
          <pc:sldMk cId="2086622086" sldId="260"/>
        </pc:sldMkLst>
        <pc:spChg chg="add">
          <ac:chgData name="James Stevens" userId="S::jamesstevens@umass.edu::0c12d8e9-61f3-4835-9d00-e483aa80e4d2" providerId="AD" clId="Web-{DF807CBC-D742-4A60-B8B8-481B1D278798}" dt="2023-09-25T21:30:48.624" v="246"/>
          <ac:spMkLst>
            <pc:docMk/>
            <pc:sldMk cId="2086622086" sldId="260"/>
            <ac:spMk id="4" creationId="{CCE2ECDA-41DB-214C-0F5F-EEA437E45EA4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3:41.225" v="274" actId="20577"/>
          <ac:spMkLst>
            <pc:docMk/>
            <pc:sldMk cId="2086622086" sldId="260"/>
            <ac:spMk id="5" creationId="{E820ECAF-FB24-D30F-CC16-D88032A7704D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3:52.960" v="276" actId="1076"/>
          <ac:spMkLst>
            <pc:docMk/>
            <pc:sldMk cId="2086622086" sldId="260"/>
            <ac:spMk id="8" creationId="{1F00BFC1-45DA-1630-46E9-DCDA8D87D537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4:21.383" v="300" actId="20577"/>
          <ac:spMkLst>
            <pc:docMk/>
            <pc:sldMk cId="2086622086" sldId="260"/>
            <ac:spMk id="9" creationId="{E5EA079F-E782-EC7F-6C50-9CFEDF883FC0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5:05.057" v="304" actId="1076"/>
          <ac:spMkLst>
            <pc:docMk/>
            <pc:sldMk cId="2086622086" sldId="260"/>
            <ac:spMk id="11" creationId="{1BDDFE2A-6776-A557-A26A-1CFCD159262D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6:45.857" v="334" actId="20577"/>
          <ac:spMkLst>
            <pc:docMk/>
            <pc:sldMk cId="2086622086" sldId="260"/>
            <ac:spMk id="13" creationId="{92063F4E-5B33-64F0-F969-2BD04709B478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7:36.500" v="338" actId="1076"/>
          <ac:spMkLst>
            <pc:docMk/>
            <pc:sldMk cId="2086622086" sldId="260"/>
            <ac:spMk id="15" creationId="{CC67E12C-2EB0-87D1-E6C0-57E32A1882CA}"/>
          </ac:spMkLst>
        </pc:spChg>
        <pc:spChg chg="add mod">
          <ac:chgData name="James Stevens" userId="S::jamesstevens@umass.edu::0c12d8e9-61f3-4835-9d00-e483aa80e4d2" providerId="AD" clId="Web-{DF807CBC-D742-4A60-B8B8-481B1D278798}" dt="2023-09-25T21:38:22.033" v="369" actId="20577"/>
          <ac:spMkLst>
            <pc:docMk/>
            <pc:sldMk cId="2086622086" sldId="260"/>
            <ac:spMk id="16" creationId="{6CF192EA-DFA8-0268-FD98-A6B3A4C44217}"/>
          </ac:spMkLst>
        </pc:spChg>
        <pc:picChg chg="add mod">
          <ac:chgData name="James Stevens" userId="S::jamesstevens@umass.edu::0c12d8e9-61f3-4835-9d00-e483aa80e4d2" providerId="AD" clId="Web-{DF807CBC-D742-4A60-B8B8-481B1D278798}" dt="2023-09-25T21:32:56.723" v="267" actId="1076"/>
          <ac:picMkLst>
            <pc:docMk/>
            <pc:sldMk cId="2086622086" sldId="260"/>
            <ac:picMk id="6" creationId="{443BA060-6A2F-9747-16E3-2807984D6E80}"/>
          </ac:picMkLst>
        </pc:picChg>
        <pc:picChg chg="add mod">
          <ac:chgData name="James Stevens" userId="S::jamesstevens@umass.edu::0c12d8e9-61f3-4835-9d00-e483aa80e4d2" providerId="AD" clId="Web-{DF807CBC-D742-4A60-B8B8-481B1D278798}" dt="2023-09-25T21:34:41.337" v="302" actId="1076"/>
          <ac:picMkLst>
            <pc:docMk/>
            <pc:sldMk cId="2086622086" sldId="260"/>
            <ac:picMk id="10" creationId="{45C6A8E6-C09F-AF96-9307-51F0A12A824E}"/>
          </ac:picMkLst>
        </pc:picChg>
        <pc:picChg chg="add mod">
          <ac:chgData name="James Stevens" userId="S::jamesstevens@umass.edu::0c12d8e9-61f3-4835-9d00-e483aa80e4d2" providerId="AD" clId="Web-{DF807CBC-D742-4A60-B8B8-481B1D278798}" dt="2023-09-25T21:37:20.296" v="336" actId="1076"/>
          <ac:picMkLst>
            <pc:docMk/>
            <pc:sldMk cId="2086622086" sldId="260"/>
            <ac:picMk id="14" creationId="{57C9869B-4431-88F1-09C8-EB6F933FBB7A}"/>
          </ac:picMkLst>
        </pc:picChg>
        <pc:picChg chg="add mod">
          <ac:chgData name="James Stevens" userId="S::jamesstevens@umass.edu::0c12d8e9-61f3-4835-9d00-e483aa80e4d2" providerId="AD" clId="Web-{DF807CBC-D742-4A60-B8B8-481B1D278798}" dt="2023-09-25T21:40:07.569" v="372" actId="1076"/>
          <ac:picMkLst>
            <pc:docMk/>
            <pc:sldMk cId="2086622086" sldId="260"/>
            <ac:picMk id="17" creationId="{CC2BB3E8-004B-3779-A353-1A54D0A3F1AE}"/>
          </ac:picMkLst>
        </pc:picChg>
        <pc:picChg chg="add mod">
          <ac:chgData name="James Stevens" userId="S::jamesstevens@umass.edu::0c12d8e9-61f3-4835-9d00-e483aa80e4d2" providerId="AD" clId="Web-{DF807CBC-D742-4A60-B8B8-481B1D278798}" dt="2023-09-25T21:40:07.616" v="374" actId="1076"/>
          <ac:picMkLst>
            <pc:docMk/>
            <pc:sldMk cId="2086622086" sldId="260"/>
            <ac:picMk id="18" creationId="{8E45A2AB-7C6B-CBC8-A8F7-A03953348FB6}"/>
          </ac:picMkLst>
        </pc:picChg>
        <pc:cxnChg chg="add mod">
          <ac:chgData name="James Stevens" userId="S::jamesstevens@umass.edu::0c12d8e9-61f3-4835-9d00-e483aa80e4d2" providerId="AD" clId="Web-{DF807CBC-D742-4A60-B8B8-481B1D278798}" dt="2023-09-25T21:33:24.240" v="269" actId="1076"/>
          <ac:cxnSpMkLst>
            <pc:docMk/>
            <pc:sldMk cId="2086622086" sldId="260"/>
            <ac:cxnSpMk id="7" creationId="{A8FDF652-5F1C-B97F-E8A8-4F452BAF5885}"/>
          </ac:cxnSpMkLst>
        </pc:cxnChg>
        <pc:cxnChg chg="add mod">
          <ac:chgData name="James Stevens" userId="S::jamesstevens@umass.edu::0c12d8e9-61f3-4835-9d00-e483aa80e4d2" providerId="AD" clId="Web-{DF807CBC-D742-4A60-B8B8-481B1D278798}" dt="2023-09-25T21:35:23.151" v="306" actId="1076"/>
          <ac:cxnSpMkLst>
            <pc:docMk/>
            <pc:sldMk cId="2086622086" sldId="260"/>
            <ac:cxnSpMk id="12" creationId="{328752FC-677F-BB4B-A3A8-6433BFFFAE43}"/>
          </ac:cxnSpMkLst>
        </pc:cxnChg>
      </pc:sldChg>
      <pc:sldMasterChg chg="add addSldLayout">
        <pc:chgData name="James Stevens" userId="S::jamesstevens@umass.edu::0c12d8e9-61f3-4835-9d00-e483aa80e4d2" providerId="AD" clId="Web-{DF807CBC-D742-4A60-B8B8-481B1D278798}" dt="2023-09-25T20:44:41.496" v="1"/>
        <pc:sldMasterMkLst>
          <pc:docMk/>
          <pc:sldMasterMk cId="898807026" sldId="2147483648"/>
        </pc:sldMasterMkLst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196271427" sldId="2147483649"/>
          </pc:sldLayoutMkLst>
        </pc:sldLayoutChg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1403665174" sldId="2147483650"/>
          </pc:sldLayoutMkLst>
        </pc:sldLayoutChg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3893461830" sldId="2147483651"/>
          </pc:sldLayoutMkLst>
        </pc:sldLayoutChg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3146903148" sldId="2147483652"/>
          </pc:sldLayoutMkLst>
        </pc:sldLayoutChg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859400228" sldId="2147483653"/>
          </pc:sldLayoutMkLst>
        </pc:sldLayoutChg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2562075846" sldId="2147483654"/>
          </pc:sldLayoutMkLst>
        </pc:sldLayoutChg>
        <pc:sldLayoutChg chg="add">
          <pc:chgData name="James Stevens" userId="S::jamesstevens@umass.edu::0c12d8e9-61f3-4835-9d00-e483aa80e4d2" providerId="AD" clId="Web-{DF807CBC-D742-4A60-B8B8-481B1D278798}" dt="2023-09-25T20:44:41.496" v="1"/>
          <pc:sldLayoutMkLst>
            <pc:docMk/>
            <pc:sldMasterMk cId="898807026" sldId="2147483648"/>
            <pc:sldLayoutMk cId="3074081741" sldId="2147483655"/>
          </pc:sldLayoutMkLst>
        </pc:sldLayoutChg>
      </pc:sldMasterChg>
    </pc:docChg>
  </pc:docChgLst>
  <pc:docChgLst>
    <pc:chgData name="James Stevens" userId="0c12d8e9-61f3-4835-9d00-e483aa80e4d2" providerId="ADAL" clId="{EEA7A1A2-5652-46A0-A1BC-A19BC18493F8}"/>
    <pc:docChg chg="undo custSel addSld modSld">
      <pc:chgData name="James Stevens" userId="0c12d8e9-61f3-4835-9d00-e483aa80e4d2" providerId="ADAL" clId="{EEA7A1A2-5652-46A0-A1BC-A19BC18493F8}" dt="2023-09-26T02:02:21.194" v="541" actId="20577"/>
      <pc:docMkLst>
        <pc:docMk/>
      </pc:docMkLst>
      <pc:sldChg chg="addSp delSp modSp mod">
        <pc:chgData name="James Stevens" userId="0c12d8e9-61f3-4835-9d00-e483aa80e4d2" providerId="ADAL" clId="{EEA7A1A2-5652-46A0-A1BC-A19BC18493F8}" dt="2023-09-26T02:02:02.315" v="483" actId="20577"/>
        <pc:sldMkLst>
          <pc:docMk/>
          <pc:sldMk cId="2086622086" sldId="260"/>
        </pc:sldMkLst>
        <pc:spChg chg="mod">
          <ac:chgData name="James Stevens" userId="0c12d8e9-61f3-4835-9d00-e483aa80e4d2" providerId="ADAL" clId="{EEA7A1A2-5652-46A0-A1BC-A19BC18493F8}" dt="2023-09-26T02:02:02.315" v="483" actId="20577"/>
          <ac:spMkLst>
            <pc:docMk/>
            <pc:sldMk cId="2086622086" sldId="260"/>
            <ac:spMk id="2" creationId="{4E6F4E2D-5325-5AB8-9724-68C67C0B3E5A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4" creationId="{CCE2ECDA-41DB-214C-0F5F-EEA437E45EA4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5" creationId="{E820ECAF-FB24-D30F-CC16-D88032A7704D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8" creationId="{1F00BFC1-45DA-1630-46E9-DCDA8D87D537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9" creationId="{E5EA079F-E782-EC7F-6C50-9CFEDF883FC0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11" creationId="{1BDDFE2A-6776-A557-A26A-1CFCD159262D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13" creationId="{92063F4E-5B33-64F0-F969-2BD04709B478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15" creationId="{CC67E12C-2EB0-87D1-E6C0-57E32A1882CA}"/>
          </ac:spMkLst>
        </pc:spChg>
        <pc:spChg chg="mod">
          <ac:chgData name="James Stevens" userId="0c12d8e9-61f3-4835-9d00-e483aa80e4d2" providerId="ADAL" clId="{EEA7A1A2-5652-46A0-A1BC-A19BC18493F8}" dt="2023-09-26T01:40:50.955" v="67" actId="1076"/>
          <ac:spMkLst>
            <pc:docMk/>
            <pc:sldMk cId="2086622086" sldId="260"/>
            <ac:spMk id="16" creationId="{6CF192EA-DFA8-0268-FD98-A6B3A4C44217}"/>
          </ac:spMkLst>
        </pc:spChg>
        <pc:spChg chg="add del">
          <ac:chgData name="James Stevens" userId="0c12d8e9-61f3-4835-9d00-e483aa80e4d2" providerId="ADAL" clId="{EEA7A1A2-5652-46A0-A1BC-A19BC18493F8}" dt="2023-09-26T01:36:43.721" v="6" actId="478"/>
          <ac:spMkLst>
            <pc:docMk/>
            <pc:sldMk cId="2086622086" sldId="260"/>
            <ac:spMk id="19" creationId="{CBD578A5-F336-2895-2F83-46BBA82FD0DA}"/>
          </ac:spMkLst>
        </pc:spChg>
        <pc:spChg chg="add mod ord">
          <ac:chgData name="James Stevens" userId="0c12d8e9-61f3-4835-9d00-e483aa80e4d2" providerId="ADAL" clId="{EEA7A1A2-5652-46A0-A1BC-A19BC18493F8}" dt="2023-09-26T01:41:37.160" v="73" actId="167"/>
          <ac:spMkLst>
            <pc:docMk/>
            <pc:sldMk cId="2086622086" sldId="260"/>
            <ac:spMk id="28" creationId="{9743BF9A-9A38-5F75-1FB2-A9EEF4DC5F65}"/>
          </ac:spMkLst>
        </pc:spChg>
        <pc:grpChg chg="add mod">
          <ac:chgData name="James Stevens" userId="0c12d8e9-61f3-4835-9d00-e483aa80e4d2" providerId="ADAL" clId="{EEA7A1A2-5652-46A0-A1BC-A19BC18493F8}" dt="2023-09-26T01:40:27.140" v="65" actId="164"/>
          <ac:grpSpMkLst>
            <pc:docMk/>
            <pc:sldMk cId="2086622086" sldId="260"/>
            <ac:grpSpMk id="21" creationId="{A83C2454-CD65-07C8-69AF-B47D77D7F260}"/>
          </ac:grpSpMkLst>
        </pc:grpChg>
        <pc:grpChg chg="add mod">
          <ac:chgData name="James Stevens" userId="0c12d8e9-61f3-4835-9d00-e483aa80e4d2" providerId="ADAL" clId="{EEA7A1A2-5652-46A0-A1BC-A19BC18493F8}" dt="2023-09-26T01:40:50.955" v="67" actId="1076"/>
          <ac:grpSpMkLst>
            <pc:docMk/>
            <pc:sldMk cId="2086622086" sldId="260"/>
            <ac:grpSpMk id="27" creationId="{65C7CFDC-82F4-B75D-F5B9-718558740EE5}"/>
          </ac:grpSpMkLst>
        </pc:grpChg>
        <pc:picChg chg="mod">
          <ac:chgData name="James Stevens" userId="0c12d8e9-61f3-4835-9d00-e483aa80e4d2" providerId="ADAL" clId="{EEA7A1A2-5652-46A0-A1BC-A19BC18493F8}" dt="2023-09-26T01:40:50.955" v="67" actId="1076"/>
          <ac:picMkLst>
            <pc:docMk/>
            <pc:sldMk cId="2086622086" sldId="260"/>
            <ac:picMk id="6" creationId="{443BA060-6A2F-9747-16E3-2807984D6E80}"/>
          </ac:picMkLst>
        </pc:picChg>
        <pc:picChg chg="mod">
          <ac:chgData name="James Stevens" userId="0c12d8e9-61f3-4835-9d00-e483aa80e4d2" providerId="ADAL" clId="{EEA7A1A2-5652-46A0-A1BC-A19BC18493F8}" dt="2023-09-26T01:40:50.955" v="67" actId="1076"/>
          <ac:picMkLst>
            <pc:docMk/>
            <pc:sldMk cId="2086622086" sldId="260"/>
            <ac:picMk id="10" creationId="{45C6A8E6-C09F-AF96-9307-51F0A12A824E}"/>
          </ac:picMkLst>
        </pc:picChg>
        <pc:picChg chg="mod">
          <ac:chgData name="James Stevens" userId="0c12d8e9-61f3-4835-9d00-e483aa80e4d2" providerId="ADAL" clId="{EEA7A1A2-5652-46A0-A1BC-A19BC18493F8}" dt="2023-09-26T01:40:50.955" v="67" actId="1076"/>
          <ac:picMkLst>
            <pc:docMk/>
            <pc:sldMk cId="2086622086" sldId="260"/>
            <ac:picMk id="14" creationId="{57C9869B-4431-88F1-09C8-EB6F933FBB7A}"/>
          </ac:picMkLst>
        </pc:picChg>
        <pc:picChg chg="mod modCrop">
          <ac:chgData name="James Stevens" userId="0c12d8e9-61f3-4835-9d00-e483aa80e4d2" providerId="ADAL" clId="{EEA7A1A2-5652-46A0-A1BC-A19BC18493F8}" dt="2023-09-26T01:38:09.775" v="38" actId="732"/>
          <ac:picMkLst>
            <pc:docMk/>
            <pc:sldMk cId="2086622086" sldId="260"/>
            <ac:picMk id="17" creationId="{CC2BB3E8-004B-3779-A353-1A54D0A3F1AE}"/>
          </ac:picMkLst>
        </pc:picChg>
        <pc:picChg chg="mod">
          <ac:chgData name="James Stevens" userId="0c12d8e9-61f3-4835-9d00-e483aa80e4d2" providerId="ADAL" clId="{EEA7A1A2-5652-46A0-A1BC-A19BC18493F8}" dt="2023-09-26T01:40:27.140" v="65" actId="164"/>
          <ac:picMkLst>
            <pc:docMk/>
            <pc:sldMk cId="2086622086" sldId="260"/>
            <ac:picMk id="18" creationId="{8E45A2AB-7C6B-CBC8-A8F7-A03953348FB6}"/>
          </ac:picMkLst>
        </pc:picChg>
        <pc:picChg chg="add mod modCrop">
          <ac:chgData name="James Stevens" userId="0c12d8e9-61f3-4835-9d00-e483aa80e4d2" providerId="ADAL" clId="{EEA7A1A2-5652-46A0-A1BC-A19BC18493F8}" dt="2023-09-26T01:38:55.716" v="48" actId="1076"/>
          <ac:picMkLst>
            <pc:docMk/>
            <pc:sldMk cId="2086622086" sldId="260"/>
            <ac:picMk id="20" creationId="{A9BDBFC4-582A-10A3-D136-681C0172C626}"/>
          </ac:picMkLst>
        </pc:picChg>
        <pc:cxnChg chg="mod">
          <ac:chgData name="James Stevens" userId="0c12d8e9-61f3-4835-9d00-e483aa80e4d2" providerId="ADAL" clId="{EEA7A1A2-5652-46A0-A1BC-A19BC18493F8}" dt="2023-09-26T01:40:50.955" v="67" actId="1076"/>
          <ac:cxnSpMkLst>
            <pc:docMk/>
            <pc:sldMk cId="2086622086" sldId="260"/>
            <ac:cxnSpMk id="7" creationId="{A8FDF652-5F1C-B97F-E8A8-4F452BAF5885}"/>
          </ac:cxnSpMkLst>
        </pc:cxnChg>
        <pc:cxnChg chg="mod">
          <ac:chgData name="James Stevens" userId="0c12d8e9-61f3-4835-9d00-e483aa80e4d2" providerId="ADAL" clId="{EEA7A1A2-5652-46A0-A1BC-A19BC18493F8}" dt="2023-09-26T01:40:50.955" v="67" actId="1076"/>
          <ac:cxnSpMkLst>
            <pc:docMk/>
            <pc:sldMk cId="2086622086" sldId="260"/>
            <ac:cxnSpMk id="12" creationId="{328752FC-677F-BB4B-A3A8-6433BFFFAE43}"/>
          </ac:cxnSpMkLst>
        </pc:cxnChg>
        <pc:cxnChg chg="add mod">
          <ac:chgData name="James Stevens" userId="0c12d8e9-61f3-4835-9d00-e483aa80e4d2" providerId="ADAL" clId="{EEA7A1A2-5652-46A0-A1BC-A19BC18493F8}" dt="2023-09-26T01:40:27.140" v="65" actId="164"/>
          <ac:cxnSpMkLst>
            <pc:docMk/>
            <pc:sldMk cId="2086622086" sldId="260"/>
            <ac:cxnSpMk id="23" creationId="{963B656B-AD67-0D02-56D9-FB1ADE08ED22}"/>
          </ac:cxnSpMkLst>
        </pc:cxnChg>
      </pc:sldChg>
      <pc:sldChg chg="addSp delSp modSp new mod">
        <pc:chgData name="James Stevens" userId="0c12d8e9-61f3-4835-9d00-e483aa80e4d2" providerId="ADAL" clId="{EEA7A1A2-5652-46A0-A1BC-A19BC18493F8}" dt="2023-09-26T02:02:11.912" v="511" actId="20577"/>
        <pc:sldMkLst>
          <pc:docMk/>
          <pc:sldMk cId="2277095340" sldId="261"/>
        </pc:sldMkLst>
        <pc:spChg chg="mod">
          <ac:chgData name="James Stevens" userId="0c12d8e9-61f3-4835-9d00-e483aa80e4d2" providerId="ADAL" clId="{EEA7A1A2-5652-46A0-A1BC-A19BC18493F8}" dt="2023-09-26T02:02:11.912" v="511" actId="20577"/>
          <ac:spMkLst>
            <pc:docMk/>
            <pc:sldMk cId="2277095340" sldId="261"/>
            <ac:spMk id="2" creationId="{76F7A2FA-791E-3B52-E21D-DBA77EDFB0AA}"/>
          </ac:spMkLst>
        </pc:spChg>
        <pc:spChg chg="add mod">
          <ac:chgData name="James Stevens" userId="0c12d8e9-61f3-4835-9d00-e483aa80e4d2" providerId="ADAL" clId="{EEA7A1A2-5652-46A0-A1BC-A19BC18493F8}" dt="2023-09-26T01:57:26.262" v="424" actId="164"/>
          <ac:spMkLst>
            <pc:docMk/>
            <pc:sldMk cId="2277095340" sldId="261"/>
            <ac:spMk id="4" creationId="{35441720-EADC-F44D-3EC2-A4FAB8EAFBAB}"/>
          </ac:spMkLst>
        </pc:spChg>
        <pc:spChg chg="add mod">
          <ac:chgData name="James Stevens" userId="0c12d8e9-61f3-4835-9d00-e483aa80e4d2" providerId="ADAL" clId="{EEA7A1A2-5652-46A0-A1BC-A19BC18493F8}" dt="2023-09-26T01:57:44.332" v="426" actId="1076"/>
          <ac:spMkLst>
            <pc:docMk/>
            <pc:sldMk cId="2277095340" sldId="261"/>
            <ac:spMk id="5" creationId="{923FF1E4-B831-A489-2A76-DE813A954291}"/>
          </ac:spMkLst>
        </pc:spChg>
        <pc:spChg chg="add mod">
          <ac:chgData name="James Stevens" userId="0c12d8e9-61f3-4835-9d00-e483aa80e4d2" providerId="ADAL" clId="{EEA7A1A2-5652-46A0-A1BC-A19BC18493F8}" dt="2023-09-26T01:57:26.262" v="424" actId="164"/>
          <ac:spMkLst>
            <pc:docMk/>
            <pc:sldMk cId="2277095340" sldId="261"/>
            <ac:spMk id="6" creationId="{CAEB06E1-66CA-6DE6-8D1A-819E95793C76}"/>
          </ac:spMkLst>
        </pc:spChg>
        <pc:spChg chg="add mod">
          <ac:chgData name="James Stevens" userId="0c12d8e9-61f3-4835-9d00-e483aa80e4d2" providerId="ADAL" clId="{EEA7A1A2-5652-46A0-A1BC-A19BC18493F8}" dt="2023-09-26T01:57:44.332" v="426" actId="1076"/>
          <ac:spMkLst>
            <pc:docMk/>
            <pc:sldMk cId="2277095340" sldId="261"/>
            <ac:spMk id="7" creationId="{0A1B3347-9963-48C6-B9A4-F0698A23D3E0}"/>
          </ac:spMkLst>
        </pc:spChg>
        <pc:spChg chg="add del mod">
          <ac:chgData name="James Stevens" userId="0c12d8e9-61f3-4835-9d00-e483aa80e4d2" providerId="ADAL" clId="{EEA7A1A2-5652-46A0-A1BC-A19BC18493F8}" dt="2023-09-26T01:52:39.472" v="263" actId="478"/>
          <ac:spMkLst>
            <pc:docMk/>
            <pc:sldMk cId="2277095340" sldId="261"/>
            <ac:spMk id="8" creationId="{87A3DD7B-6F3E-AAA7-944D-FE2E591FABBD}"/>
          </ac:spMkLst>
        </pc:spChg>
        <pc:spChg chg="add mod">
          <ac:chgData name="James Stevens" userId="0c12d8e9-61f3-4835-9d00-e483aa80e4d2" providerId="ADAL" clId="{EEA7A1A2-5652-46A0-A1BC-A19BC18493F8}" dt="2023-09-26T01:57:26.262" v="424" actId="164"/>
          <ac:spMkLst>
            <pc:docMk/>
            <pc:sldMk cId="2277095340" sldId="261"/>
            <ac:spMk id="9" creationId="{B6A78D3F-43B5-402A-B841-797309F0B845}"/>
          </ac:spMkLst>
        </pc:spChg>
        <pc:spChg chg="add del mod">
          <ac:chgData name="James Stevens" userId="0c12d8e9-61f3-4835-9d00-e483aa80e4d2" providerId="ADAL" clId="{EEA7A1A2-5652-46A0-A1BC-A19BC18493F8}" dt="2023-09-26T01:53:16.382" v="275"/>
          <ac:spMkLst>
            <pc:docMk/>
            <pc:sldMk cId="2277095340" sldId="261"/>
            <ac:spMk id="10" creationId="{CD88F136-4884-1CBB-29C6-74BC8A04A9E2}"/>
          </ac:spMkLst>
        </pc:spChg>
        <pc:spChg chg="add mod">
          <ac:chgData name="James Stevens" userId="0c12d8e9-61f3-4835-9d00-e483aa80e4d2" providerId="ADAL" clId="{EEA7A1A2-5652-46A0-A1BC-A19BC18493F8}" dt="2023-09-26T01:57:44.332" v="426" actId="1076"/>
          <ac:spMkLst>
            <pc:docMk/>
            <pc:sldMk cId="2277095340" sldId="261"/>
            <ac:spMk id="11" creationId="{4325FEDE-0519-353A-286D-F8ADED37051B}"/>
          </ac:spMkLst>
        </pc:spChg>
        <pc:spChg chg="add mod">
          <ac:chgData name="James Stevens" userId="0c12d8e9-61f3-4835-9d00-e483aa80e4d2" providerId="ADAL" clId="{EEA7A1A2-5652-46A0-A1BC-A19BC18493F8}" dt="2023-09-26T01:57:26.262" v="424" actId="164"/>
          <ac:spMkLst>
            <pc:docMk/>
            <pc:sldMk cId="2277095340" sldId="261"/>
            <ac:spMk id="12" creationId="{76C64674-BACC-2687-BEB8-A3E481E117F4}"/>
          </ac:spMkLst>
        </pc:spChg>
        <pc:spChg chg="add mod">
          <ac:chgData name="James Stevens" userId="0c12d8e9-61f3-4835-9d00-e483aa80e4d2" providerId="ADAL" clId="{EEA7A1A2-5652-46A0-A1BC-A19BC18493F8}" dt="2023-09-26T01:57:44.332" v="426" actId="1076"/>
          <ac:spMkLst>
            <pc:docMk/>
            <pc:sldMk cId="2277095340" sldId="261"/>
            <ac:spMk id="13" creationId="{D8D5D46E-6BBB-86A9-034C-27C80DFD48FA}"/>
          </ac:spMkLst>
        </pc:spChg>
        <pc:spChg chg="add mod">
          <ac:chgData name="James Stevens" userId="0c12d8e9-61f3-4835-9d00-e483aa80e4d2" providerId="ADAL" clId="{EEA7A1A2-5652-46A0-A1BC-A19BC18493F8}" dt="2023-09-26T02:00:06.322" v="451" actId="20577"/>
          <ac:spMkLst>
            <pc:docMk/>
            <pc:sldMk cId="2277095340" sldId="261"/>
            <ac:spMk id="15" creationId="{501F9300-7699-694B-7F3A-59AA0988C97F}"/>
          </ac:spMkLst>
        </pc:spChg>
        <pc:spChg chg="add mod">
          <ac:chgData name="James Stevens" userId="0c12d8e9-61f3-4835-9d00-e483aa80e4d2" providerId="ADAL" clId="{EEA7A1A2-5652-46A0-A1BC-A19BC18493F8}" dt="2023-09-26T01:58:28.942" v="440" actId="20577"/>
          <ac:spMkLst>
            <pc:docMk/>
            <pc:sldMk cId="2277095340" sldId="261"/>
            <ac:spMk id="16" creationId="{FF76855E-E2B8-395D-E46A-C9C7F7259727}"/>
          </ac:spMkLst>
        </pc:spChg>
        <pc:spChg chg="add mod">
          <ac:chgData name="James Stevens" userId="0c12d8e9-61f3-4835-9d00-e483aa80e4d2" providerId="ADAL" clId="{EEA7A1A2-5652-46A0-A1BC-A19BC18493F8}" dt="2023-09-26T01:59:39.787" v="446" actId="1076"/>
          <ac:spMkLst>
            <pc:docMk/>
            <pc:sldMk cId="2277095340" sldId="261"/>
            <ac:spMk id="20" creationId="{8A3FD16E-7C2F-5A4D-6D51-4595B048717D}"/>
          </ac:spMkLst>
        </pc:spChg>
        <pc:spChg chg="add mod">
          <ac:chgData name="James Stevens" userId="0c12d8e9-61f3-4835-9d00-e483aa80e4d2" providerId="ADAL" clId="{EEA7A1A2-5652-46A0-A1BC-A19BC18493F8}" dt="2023-09-26T01:59:54.799" v="449" actId="1076"/>
          <ac:spMkLst>
            <pc:docMk/>
            <pc:sldMk cId="2277095340" sldId="261"/>
            <ac:spMk id="21" creationId="{DA8D6D7D-7BFF-00E9-7F1E-81121C4D810F}"/>
          </ac:spMkLst>
        </pc:spChg>
        <pc:grpChg chg="add mod">
          <ac:chgData name="James Stevens" userId="0c12d8e9-61f3-4835-9d00-e483aa80e4d2" providerId="ADAL" clId="{EEA7A1A2-5652-46A0-A1BC-A19BC18493F8}" dt="2023-09-26T01:57:33.238" v="425" actId="1076"/>
          <ac:grpSpMkLst>
            <pc:docMk/>
            <pc:sldMk cId="2277095340" sldId="261"/>
            <ac:grpSpMk id="14" creationId="{8E429B31-DA5C-0E06-7A29-550E4E372C96}"/>
          </ac:grpSpMkLst>
        </pc:grpChg>
        <pc:cxnChg chg="add del mod">
          <ac:chgData name="James Stevens" userId="0c12d8e9-61f3-4835-9d00-e483aa80e4d2" providerId="ADAL" clId="{EEA7A1A2-5652-46A0-A1BC-A19BC18493F8}" dt="2023-09-26T01:59:16.533" v="444" actId="478"/>
          <ac:cxnSpMkLst>
            <pc:docMk/>
            <pc:sldMk cId="2277095340" sldId="261"/>
            <ac:cxnSpMk id="18" creationId="{D6A97B75-8EAA-1E02-DBCB-D6CABEEB1647}"/>
          </ac:cxnSpMkLst>
        </pc:cxnChg>
      </pc:sldChg>
      <pc:sldChg chg="addSp modSp new mod">
        <pc:chgData name="James Stevens" userId="0c12d8e9-61f3-4835-9d00-e483aa80e4d2" providerId="ADAL" clId="{EEA7A1A2-5652-46A0-A1BC-A19BC18493F8}" dt="2023-09-26T02:02:21.194" v="541" actId="20577"/>
        <pc:sldMkLst>
          <pc:docMk/>
          <pc:sldMk cId="44265948" sldId="262"/>
        </pc:sldMkLst>
        <pc:spChg chg="mod">
          <ac:chgData name="James Stevens" userId="0c12d8e9-61f3-4835-9d00-e483aa80e4d2" providerId="ADAL" clId="{EEA7A1A2-5652-46A0-A1BC-A19BC18493F8}" dt="2023-09-26T02:02:21.194" v="541" actId="20577"/>
          <ac:spMkLst>
            <pc:docMk/>
            <pc:sldMk cId="44265948" sldId="262"/>
            <ac:spMk id="2" creationId="{66D4E825-1239-0F04-6E12-395DEF0A2F0D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5" creationId="{665C24BB-C896-B5CC-2888-FB87DDF2DB9C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6" creationId="{1D167F01-29A6-7945-157A-A20E62BB23EA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7" creationId="{8C7E4456-42DA-7BB8-9E84-1D52FF62C07E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8" creationId="{D50D6C03-774A-723E-77ED-C00420D6BC61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9" creationId="{25789F2D-69CF-67AD-8E84-2D007C356893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10" creationId="{F7B5272D-DF3C-5D6F-B826-F3D5F1BB14DC}"/>
          </ac:spMkLst>
        </pc:spChg>
        <pc:spChg chg="add mod">
          <ac:chgData name="James Stevens" userId="0c12d8e9-61f3-4835-9d00-e483aa80e4d2" providerId="ADAL" clId="{EEA7A1A2-5652-46A0-A1BC-A19BC18493F8}" dt="2023-09-26T02:00:41.320" v="452"/>
          <ac:spMkLst>
            <pc:docMk/>
            <pc:sldMk cId="44265948" sldId="262"/>
            <ac:spMk id="11" creationId="{C54EB3AF-B2F2-ADFC-A36B-BBF72CD687B2}"/>
          </ac:spMkLst>
        </pc:spChg>
        <pc:spChg chg="add mod">
          <ac:chgData name="James Stevens" userId="0c12d8e9-61f3-4835-9d00-e483aa80e4d2" providerId="ADAL" clId="{EEA7A1A2-5652-46A0-A1BC-A19BC18493F8}" dt="2023-09-26T02:01:28.134" v="459" actId="1582"/>
          <ac:spMkLst>
            <pc:docMk/>
            <pc:sldMk cId="44265948" sldId="262"/>
            <ac:spMk id="12" creationId="{76BD8D45-506E-367D-0C60-C311281864C1}"/>
          </ac:spMkLst>
        </pc:spChg>
        <pc:spChg chg="add mod">
          <ac:chgData name="James Stevens" userId="0c12d8e9-61f3-4835-9d00-e483aa80e4d2" providerId="ADAL" clId="{EEA7A1A2-5652-46A0-A1BC-A19BC18493F8}" dt="2023-09-26T02:01:28.134" v="459" actId="1582"/>
          <ac:spMkLst>
            <pc:docMk/>
            <pc:sldMk cId="44265948" sldId="262"/>
            <ac:spMk id="13" creationId="{2F17D742-13E3-85AB-2C42-4CB9EFBBE617}"/>
          </ac:spMkLst>
        </pc:spChg>
        <pc:spChg chg="add mod">
          <ac:chgData name="James Stevens" userId="0c12d8e9-61f3-4835-9d00-e483aa80e4d2" providerId="ADAL" clId="{EEA7A1A2-5652-46A0-A1BC-A19BC18493F8}" dt="2023-09-26T02:01:28.134" v="459" actId="1582"/>
          <ac:spMkLst>
            <pc:docMk/>
            <pc:sldMk cId="44265948" sldId="262"/>
            <ac:spMk id="14" creationId="{277FEC1A-7C84-3052-1FFD-8E7519444A61}"/>
          </ac:spMkLst>
        </pc:spChg>
        <pc:grpChg chg="add mod">
          <ac:chgData name="James Stevens" userId="0c12d8e9-61f3-4835-9d00-e483aa80e4d2" providerId="ADAL" clId="{EEA7A1A2-5652-46A0-A1BC-A19BC18493F8}" dt="2023-09-26T02:00:51.138" v="453" actId="1076"/>
          <ac:grpSpMkLst>
            <pc:docMk/>
            <pc:sldMk cId="44265948" sldId="262"/>
            <ac:grpSpMk id="4" creationId="{62FB20D2-D674-3D08-C9CA-2B9D70A5212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19">
            <a:extLst>
              <a:ext uri="{FF2B5EF4-FFF2-40B4-BE49-F238E27FC236}">
                <a16:creationId xmlns:a16="http://schemas.microsoft.com/office/drawing/2014/main" id="{AEC7A0DB-F4F3-4522-998C-0797146039C7}"/>
              </a:ext>
            </a:extLst>
          </p:cNvPr>
          <p:cNvSpPr/>
          <p:nvPr userDrawn="1"/>
        </p:nvSpPr>
        <p:spPr bwMode="gray">
          <a:xfrm rot="5400000">
            <a:off x="-945110" y="945109"/>
            <a:ext cx="6858003" cy="4967789"/>
          </a:xfrm>
          <a:prstGeom prst="triangle">
            <a:avLst/>
          </a:prstGeom>
          <a:solidFill>
            <a:srgbClr val="96999D">
              <a:lumMod val="60000"/>
              <a:lumOff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8" name="Isosceles Triangle 20">
            <a:extLst>
              <a:ext uri="{FF2B5EF4-FFF2-40B4-BE49-F238E27FC236}">
                <a16:creationId xmlns:a16="http://schemas.microsoft.com/office/drawing/2014/main" id="{52E2657A-54E4-8EA7-040A-B8F26DBC6DB3}"/>
              </a:ext>
            </a:extLst>
          </p:cNvPr>
          <p:cNvSpPr/>
          <p:nvPr userDrawn="1"/>
        </p:nvSpPr>
        <p:spPr bwMode="gray">
          <a:xfrm rot="5400000">
            <a:off x="-1992949" y="1992954"/>
            <a:ext cx="6858001" cy="2872099"/>
          </a:xfrm>
          <a:prstGeom prst="triangle">
            <a:avLst/>
          </a:prstGeom>
          <a:solidFill>
            <a:srgbClr val="D40005">
              <a:lumMod val="40000"/>
              <a:lumOff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9" name="Isosceles Triangle 21">
            <a:extLst>
              <a:ext uri="{FF2B5EF4-FFF2-40B4-BE49-F238E27FC236}">
                <a16:creationId xmlns:a16="http://schemas.microsoft.com/office/drawing/2014/main" id="{EAFC5BFD-A44A-4934-D2F7-8E82BAD93AC6}"/>
              </a:ext>
            </a:extLst>
          </p:cNvPr>
          <p:cNvSpPr/>
          <p:nvPr userDrawn="1"/>
        </p:nvSpPr>
        <p:spPr bwMode="gray">
          <a:xfrm rot="5400000">
            <a:off x="-2728417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4D0701E0-BCB1-E725-F0AA-A0763AE9F91B}"/>
              </a:ext>
            </a:extLst>
          </p:cNvPr>
          <p:cNvSpPr/>
          <p:nvPr userDrawn="1"/>
        </p:nvSpPr>
        <p:spPr bwMode="gray">
          <a:xfrm rot="5400000">
            <a:off x="-1992957" y="1992954"/>
            <a:ext cx="6858001" cy="2872099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11" name="Isosceles Triangle 23">
            <a:extLst>
              <a:ext uri="{FF2B5EF4-FFF2-40B4-BE49-F238E27FC236}">
                <a16:creationId xmlns:a16="http://schemas.microsoft.com/office/drawing/2014/main" id="{ABB8C030-90B5-0D86-64F0-7B95343AFB8A}"/>
              </a:ext>
            </a:extLst>
          </p:cNvPr>
          <p:cNvSpPr/>
          <p:nvPr userDrawn="1"/>
        </p:nvSpPr>
        <p:spPr bwMode="gray">
          <a:xfrm rot="5400000">
            <a:off x="-2728413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9A85D8-5F42-308B-7384-DA202BB51CF5}"/>
              </a:ext>
            </a:extLst>
          </p:cNvPr>
          <p:cNvCxnSpPr/>
          <p:nvPr userDrawn="1"/>
        </p:nvCxnSpPr>
        <p:spPr bwMode="gray">
          <a:xfrm>
            <a:off x="1983478" y="5143503"/>
            <a:ext cx="9517039" cy="0"/>
          </a:xfrm>
          <a:prstGeom prst="line">
            <a:avLst/>
          </a:prstGeom>
          <a:noFill/>
          <a:ln w="28575">
            <a:solidFill>
              <a:srgbClr val="FFFFFF">
                <a:lumMod val="75000"/>
              </a:srgb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2" descr="https://umass.app.box.com/representation/file_version_65300433773/image_2048/1.png">
            <a:extLst>
              <a:ext uri="{FF2B5EF4-FFF2-40B4-BE49-F238E27FC236}">
                <a16:creationId xmlns:a16="http://schemas.microsoft.com/office/drawing/2014/main" id="{47AC0D83-CDAD-0297-476D-0537E0A312A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6C0BD50E-A680-62C7-F8C2-FDBE09E36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0272" y="4739415"/>
            <a:ext cx="2556933" cy="40408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24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TITLE</a:t>
            </a:r>
            <a:endParaRPr lang="en-US"/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B1069719-3544-7C44-6419-E2284D72A9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0272" y="5228812"/>
            <a:ext cx="2556933" cy="2485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400" b="0" i="0" kern="1200" dirty="0">
                <a:solidFill>
                  <a:srgbClr val="564B4D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SUBTITLE</a:t>
            </a:r>
            <a:endParaRPr lang="en-US"/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12172B34-FE42-54E3-AF5F-1A83A45F43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50272" y="5501516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100" b="0" i="0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CONTRIBUTERS</a:t>
            </a:r>
            <a:endParaRPr lang="en-US"/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7AACEA4F-1399-C5A4-7C15-4DBF3F10F3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380" y="-2585"/>
            <a:ext cx="2556933" cy="2279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400"/>
              </a:spcBef>
              <a:buNone/>
              <a:defRPr lang="en-US" sz="1050" b="0" i="0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1050" b="1">
                <a:solidFill>
                  <a:srgbClr val="9A979F">
                    <a:lumMod val="75000"/>
                  </a:srgbClr>
                </a:solidFill>
                <a:latin typeface="Arial"/>
              </a:rPr>
              <a:t>Jan. 1 2017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4DF855-60DA-19CF-4B02-C89E380A2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A00DF7-B719-0254-16DA-3EE5C30283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2A27-6BB3-93F8-0635-E54E3C15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8D1A7F-8487-5183-99F5-F6FDF83918EF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2B8B96-AB56-ABD5-047F-67797BAAED9E}"/>
              </a:ext>
            </a:extLst>
          </p:cNvPr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D82EF7-62AE-1F19-6673-64791FAE8347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83B2B8CB-2199-4BFD-AD12-47ED833F3A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52151"/>
            <a:ext cx="10634133" cy="373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7A2C2-0C75-620C-B265-C221474EA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9AD2B2C-9D34-4D60-8C0A-AF2DA16B6B36}"/>
              </a:ext>
            </a:extLst>
          </p:cNvPr>
          <p:cNvGrpSpPr/>
          <p:nvPr userDrawn="1"/>
        </p:nvGrpSpPr>
        <p:grpSpPr>
          <a:xfrm>
            <a:off x="2047045" y="1701893"/>
            <a:ext cx="8425067" cy="2560343"/>
            <a:chOff x="2032578" y="2302985"/>
            <a:chExt cx="8126844" cy="22520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DF4176-0011-C24D-7DED-5771CB892FF0}"/>
                </a:ext>
              </a:extLst>
            </p:cNvPr>
            <p:cNvGrpSpPr/>
            <p:nvPr/>
          </p:nvGrpSpPr>
          <p:grpSpPr>
            <a:xfrm>
              <a:off x="2032578" y="3071132"/>
              <a:ext cx="8126844" cy="712080"/>
              <a:chOff x="2032577" y="2025987"/>
              <a:chExt cx="8126844" cy="7120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80CE5F-76D2-909E-169C-9820E3262051}"/>
                  </a:ext>
                </a:extLst>
              </p:cNvPr>
              <p:cNvSpPr/>
              <p:nvPr/>
            </p:nvSpPr>
            <p:spPr>
              <a:xfrm>
                <a:off x="2032577" y="2025987"/>
                <a:ext cx="960975" cy="7102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DE27E3-1EA2-088E-D3A7-6B6851423107}"/>
                  </a:ext>
                </a:extLst>
              </p:cNvPr>
              <p:cNvSpPr/>
              <p:nvPr/>
            </p:nvSpPr>
            <p:spPr>
              <a:xfrm>
                <a:off x="2993555" y="2027075"/>
                <a:ext cx="1861471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F2339A-25D1-98CF-B2C1-A6BD7D1F5388}"/>
                  </a:ext>
                </a:extLst>
              </p:cNvPr>
              <p:cNvSpPr txBox="1"/>
              <p:nvPr/>
            </p:nvSpPr>
            <p:spPr>
              <a:xfrm>
                <a:off x="2320543" y="212096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C2598F-EDC9-C665-41A7-3115ADF23648}"/>
                  </a:ext>
                </a:extLst>
              </p:cNvPr>
              <p:cNvSpPr/>
              <p:nvPr/>
            </p:nvSpPr>
            <p:spPr>
              <a:xfrm>
                <a:off x="10072318" y="2027075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D24621-7331-3F3F-34B0-1010372E350C}"/>
                  </a:ext>
                </a:extLst>
              </p:cNvPr>
              <p:cNvSpPr/>
              <p:nvPr/>
            </p:nvSpPr>
            <p:spPr>
              <a:xfrm>
                <a:off x="4931229" y="2027075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17CD7A-C5FA-7850-6FCF-8AC6643CFB18}"/>
                  </a:ext>
                </a:extLst>
              </p:cNvPr>
              <p:cNvSpPr txBox="1"/>
              <p:nvPr/>
            </p:nvSpPr>
            <p:spPr>
              <a:xfrm>
                <a:off x="4931226" y="2164555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FCA0E-C6C7-319C-FD18-59B3EAED9E07}"/>
                </a:ext>
              </a:extLst>
            </p:cNvPr>
            <p:cNvGrpSpPr/>
            <p:nvPr/>
          </p:nvGrpSpPr>
          <p:grpSpPr>
            <a:xfrm>
              <a:off x="2032579" y="2302985"/>
              <a:ext cx="8126843" cy="710992"/>
              <a:chOff x="2032578" y="1248486"/>
              <a:chExt cx="8126843" cy="7109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D16E6A-1DB3-1453-6471-63FE7E062CD2}"/>
                  </a:ext>
                </a:extLst>
              </p:cNvPr>
              <p:cNvSpPr/>
              <p:nvPr/>
            </p:nvSpPr>
            <p:spPr>
              <a:xfrm>
                <a:off x="2032578" y="1248486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94FB47-EA25-E569-2F9E-E140FB4B40E9}"/>
                  </a:ext>
                </a:extLst>
              </p:cNvPr>
              <p:cNvSpPr/>
              <p:nvPr/>
            </p:nvSpPr>
            <p:spPr>
              <a:xfrm>
                <a:off x="2993557" y="1248486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B8B8A1-EF64-E640-4332-6BEFB648946D}"/>
                  </a:ext>
                </a:extLst>
              </p:cNvPr>
              <p:cNvSpPr txBox="1"/>
              <p:nvPr/>
            </p:nvSpPr>
            <p:spPr>
              <a:xfrm>
                <a:off x="2320495" y="1342372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93DAA2-CDEA-B5C2-AB47-18A37492BE62}"/>
                  </a:ext>
                </a:extLst>
              </p:cNvPr>
              <p:cNvSpPr/>
              <p:nvPr/>
            </p:nvSpPr>
            <p:spPr>
              <a:xfrm>
                <a:off x="10072318" y="1248486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46C470-E3F4-0E2C-42A2-613397045272}"/>
                  </a:ext>
                </a:extLst>
              </p:cNvPr>
              <p:cNvSpPr/>
              <p:nvPr/>
            </p:nvSpPr>
            <p:spPr>
              <a:xfrm>
                <a:off x="4931231" y="1248486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841148-F692-412D-74A3-83081D904DF8}"/>
                  </a:ext>
                </a:extLst>
              </p:cNvPr>
              <p:cNvSpPr txBox="1"/>
              <p:nvPr/>
            </p:nvSpPr>
            <p:spPr>
              <a:xfrm>
                <a:off x="4931226" y="1386126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B59EDD-59A1-9185-28E6-92E97103D3A9}"/>
                </a:ext>
              </a:extLst>
            </p:cNvPr>
            <p:cNvGrpSpPr/>
            <p:nvPr/>
          </p:nvGrpSpPr>
          <p:grpSpPr>
            <a:xfrm>
              <a:off x="2032578" y="3844023"/>
              <a:ext cx="8126843" cy="710992"/>
              <a:chOff x="2032577" y="2789524"/>
              <a:chExt cx="8126843" cy="7109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CC6C26-8B8F-5950-2B00-41CC224AD708}"/>
                  </a:ext>
                </a:extLst>
              </p:cNvPr>
              <p:cNvSpPr/>
              <p:nvPr/>
            </p:nvSpPr>
            <p:spPr>
              <a:xfrm>
                <a:off x="2032577" y="2789524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4749D1C-33D9-01F7-FE3B-4CC4B50EB834}"/>
                  </a:ext>
                </a:extLst>
              </p:cNvPr>
              <p:cNvSpPr/>
              <p:nvPr/>
            </p:nvSpPr>
            <p:spPr>
              <a:xfrm>
                <a:off x="2993554" y="2789524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7F60CC-D16B-20FE-7B6C-507E7485DFD7}"/>
                  </a:ext>
                </a:extLst>
              </p:cNvPr>
              <p:cNvSpPr txBox="1"/>
              <p:nvPr/>
            </p:nvSpPr>
            <p:spPr>
              <a:xfrm>
                <a:off x="2320543" y="288341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89EE0F-F2AE-4FB0-BC63-76EDE7311E4A}"/>
                  </a:ext>
                </a:extLst>
              </p:cNvPr>
              <p:cNvSpPr/>
              <p:nvPr/>
            </p:nvSpPr>
            <p:spPr>
              <a:xfrm>
                <a:off x="10072317" y="2789524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4C85E8-A049-602D-A402-AAE74156AB87}"/>
                  </a:ext>
                </a:extLst>
              </p:cNvPr>
              <p:cNvSpPr/>
              <p:nvPr/>
            </p:nvSpPr>
            <p:spPr>
              <a:xfrm>
                <a:off x="4931228" y="2789524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9092-7BCA-46E4-D718-F0F961E21881}"/>
                  </a:ext>
                </a:extLst>
              </p:cNvPr>
              <p:cNvSpPr txBox="1"/>
              <p:nvPr/>
            </p:nvSpPr>
            <p:spPr>
              <a:xfrm>
                <a:off x="4931226" y="2924437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F847FB-B705-53D9-4329-D7BE4CF4566B}"/>
              </a:ext>
            </a:extLst>
          </p:cNvPr>
          <p:cNvGrpSpPr/>
          <p:nvPr userDrawn="1"/>
        </p:nvGrpSpPr>
        <p:grpSpPr>
          <a:xfrm>
            <a:off x="2049977" y="4326408"/>
            <a:ext cx="8425066" cy="808330"/>
            <a:chOff x="2032578" y="1248486"/>
            <a:chExt cx="8126843" cy="7109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28B70-CF84-55A2-8F90-5F70F3BCC735}"/>
                </a:ext>
              </a:extLst>
            </p:cNvPr>
            <p:cNvSpPr/>
            <p:nvPr/>
          </p:nvSpPr>
          <p:spPr>
            <a:xfrm>
              <a:off x="2032578" y="1248486"/>
              <a:ext cx="960975" cy="71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6F10F2-3B2F-6E73-334E-13BCD79861C7}"/>
                </a:ext>
              </a:extLst>
            </p:cNvPr>
            <p:cNvSpPr/>
            <p:nvPr/>
          </p:nvSpPr>
          <p:spPr>
            <a:xfrm>
              <a:off x="2993557" y="1248486"/>
              <a:ext cx="1861473" cy="7109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>
                  <a:solidFill>
                    <a:schemeClr val="bg1"/>
                  </a:solidFill>
                  <a:latin typeface="Avenir Book" panose="02000503020000020003" pitchFamily="2" charset="0"/>
                </a:rPr>
                <a:t>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F14CB-4221-B32E-3001-CC23B131B926}"/>
                </a:ext>
              </a:extLst>
            </p:cNvPr>
            <p:cNvSpPr txBox="1"/>
            <p:nvPr/>
          </p:nvSpPr>
          <p:spPr>
            <a:xfrm>
              <a:off x="2320495" y="1342372"/>
              <a:ext cx="371413" cy="46021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85A9ED-E738-8D46-CFE2-72A45EDC4D89}"/>
                </a:ext>
              </a:extLst>
            </p:cNvPr>
            <p:cNvSpPr/>
            <p:nvPr/>
          </p:nvSpPr>
          <p:spPr>
            <a:xfrm>
              <a:off x="10072318" y="1248486"/>
              <a:ext cx="87103" cy="710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4B28A7-94E6-C160-72FA-0C8C5264F31B}"/>
                </a:ext>
              </a:extLst>
            </p:cNvPr>
            <p:cNvSpPr/>
            <p:nvPr/>
          </p:nvSpPr>
          <p:spPr>
            <a:xfrm>
              <a:off x="4931231" y="1248486"/>
              <a:ext cx="5141088" cy="710992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B36CD6-F705-E9BD-C1D8-E6FFA97F593E}"/>
                </a:ext>
              </a:extLst>
            </p:cNvPr>
            <p:cNvSpPr txBox="1"/>
            <p:nvPr/>
          </p:nvSpPr>
          <p:spPr>
            <a:xfrm>
              <a:off x="4928399" y="1387410"/>
              <a:ext cx="5141088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2"/>
                  </a:solidFill>
                  <a:latin typeface="Avenir Book" panose="02000503020000020003" pitchFamily="2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66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14CC4-E15D-0F38-1876-3175CF937034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11186A-EB2F-0DDF-0012-A98871A0C952}"/>
              </a:ext>
            </a:extLst>
          </p:cNvPr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C5CB4F-7236-CBEF-2851-35C5F68575CC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48131EF5-1A84-455D-0651-73E883D6A7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64475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7EAED-B4E7-7EEB-47EA-770F3F1F7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B0362F-D225-AE88-9D79-3CAEE20CB590}"/>
              </a:ext>
            </a:extLst>
          </p:cNvPr>
          <p:cNvGrpSpPr/>
          <p:nvPr userDrawn="1"/>
        </p:nvGrpSpPr>
        <p:grpSpPr>
          <a:xfrm>
            <a:off x="2047045" y="1701893"/>
            <a:ext cx="8425067" cy="2560343"/>
            <a:chOff x="2032578" y="2302985"/>
            <a:chExt cx="8126844" cy="22520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DF9163-C253-2FD7-D48B-C283531B693F}"/>
                </a:ext>
              </a:extLst>
            </p:cNvPr>
            <p:cNvGrpSpPr/>
            <p:nvPr/>
          </p:nvGrpSpPr>
          <p:grpSpPr>
            <a:xfrm>
              <a:off x="2032578" y="3071132"/>
              <a:ext cx="8126844" cy="712080"/>
              <a:chOff x="2032577" y="2025987"/>
              <a:chExt cx="8126844" cy="7120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00ABD2-0410-F5E6-B767-BA6E1A9F3C14}"/>
                  </a:ext>
                </a:extLst>
              </p:cNvPr>
              <p:cNvSpPr/>
              <p:nvPr/>
            </p:nvSpPr>
            <p:spPr>
              <a:xfrm>
                <a:off x="2032577" y="2025987"/>
                <a:ext cx="960975" cy="7102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8EC9CA1-384C-EBF1-FA84-7ECCA7D3C0AF}"/>
                  </a:ext>
                </a:extLst>
              </p:cNvPr>
              <p:cNvSpPr/>
              <p:nvPr/>
            </p:nvSpPr>
            <p:spPr>
              <a:xfrm>
                <a:off x="2993555" y="2027075"/>
                <a:ext cx="1861471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C36B8-58FD-743C-6162-A7E38427984B}"/>
                  </a:ext>
                </a:extLst>
              </p:cNvPr>
              <p:cNvSpPr txBox="1"/>
              <p:nvPr/>
            </p:nvSpPr>
            <p:spPr>
              <a:xfrm>
                <a:off x="2320543" y="212096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B77926-83BE-A192-470F-351609A0D870}"/>
                  </a:ext>
                </a:extLst>
              </p:cNvPr>
              <p:cNvSpPr/>
              <p:nvPr/>
            </p:nvSpPr>
            <p:spPr>
              <a:xfrm>
                <a:off x="10072318" y="2027075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75FFE5-6A6A-C084-196E-10F75015D38D}"/>
                  </a:ext>
                </a:extLst>
              </p:cNvPr>
              <p:cNvSpPr/>
              <p:nvPr/>
            </p:nvSpPr>
            <p:spPr>
              <a:xfrm>
                <a:off x="4931229" y="2027075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2AC115-1821-564C-1A77-131858251484}"/>
                  </a:ext>
                </a:extLst>
              </p:cNvPr>
              <p:cNvSpPr txBox="1"/>
              <p:nvPr/>
            </p:nvSpPr>
            <p:spPr>
              <a:xfrm>
                <a:off x="4931226" y="2164555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4E4669-697B-9909-C370-C7E01303977D}"/>
                </a:ext>
              </a:extLst>
            </p:cNvPr>
            <p:cNvGrpSpPr/>
            <p:nvPr/>
          </p:nvGrpSpPr>
          <p:grpSpPr>
            <a:xfrm>
              <a:off x="2032579" y="2302985"/>
              <a:ext cx="8126843" cy="710992"/>
              <a:chOff x="2032578" y="1248486"/>
              <a:chExt cx="8126843" cy="7109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DBA851-9A46-BF85-F231-44A67C743996}"/>
                  </a:ext>
                </a:extLst>
              </p:cNvPr>
              <p:cNvSpPr/>
              <p:nvPr/>
            </p:nvSpPr>
            <p:spPr>
              <a:xfrm>
                <a:off x="2032578" y="1248486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27F512-D64C-3105-4E73-F7D27EE09355}"/>
                  </a:ext>
                </a:extLst>
              </p:cNvPr>
              <p:cNvSpPr/>
              <p:nvPr/>
            </p:nvSpPr>
            <p:spPr>
              <a:xfrm>
                <a:off x="2993557" y="1248486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CAC4D2-1DCA-240C-49A5-E98A415B133B}"/>
                  </a:ext>
                </a:extLst>
              </p:cNvPr>
              <p:cNvSpPr txBox="1"/>
              <p:nvPr/>
            </p:nvSpPr>
            <p:spPr>
              <a:xfrm>
                <a:off x="2320495" y="1342372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2153F5-6059-DC08-4B9A-F708D896300F}"/>
                  </a:ext>
                </a:extLst>
              </p:cNvPr>
              <p:cNvSpPr/>
              <p:nvPr/>
            </p:nvSpPr>
            <p:spPr>
              <a:xfrm>
                <a:off x="10072318" y="1248486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A64DC0-1F55-7F01-9365-D9B4804C5E54}"/>
                  </a:ext>
                </a:extLst>
              </p:cNvPr>
              <p:cNvSpPr/>
              <p:nvPr/>
            </p:nvSpPr>
            <p:spPr>
              <a:xfrm>
                <a:off x="4931231" y="1248486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C89C68-A7BE-F8AC-4C5E-44EDDA4DD819}"/>
                  </a:ext>
                </a:extLst>
              </p:cNvPr>
              <p:cNvSpPr txBox="1"/>
              <p:nvPr/>
            </p:nvSpPr>
            <p:spPr>
              <a:xfrm>
                <a:off x="4931226" y="1386126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989DD5-DA80-C6B8-A28D-F7D2B69186C1}"/>
                </a:ext>
              </a:extLst>
            </p:cNvPr>
            <p:cNvGrpSpPr/>
            <p:nvPr/>
          </p:nvGrpSpPr>
          <p:grpSpPr>
            <a:xfrm>
              <a:off x="2032578" y="3844023"/>
              <a:ext cx="8126843" cy="710992"/>
              <a:chOff x="2032577" y="2789524"/>
              <a:chExt cx="8126843" cy="7109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ED4963-616A-2398-7819-4C4A75238E9A}"/>
                  </a:ext>
                </a:extLst>
              </p:cNvPr>
              <p:cNvSpPr/>
              <p:nvPr/>
            </p:nvSpPr>
            <p:spPr>
              <a:xfrm>
                <a:off x="2032577" y="2789524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717BB9-731A-2C72-ECED-4E25F6C55E13}"/>
                  </a:ext>
                </a:extLst>
              </p:cNvPr>
              <p:cNvSpPr/>
              <p:nvPr/>
            </p:nvSpPr>
            <p:spPr>
              <a:xfrm>
                <a:off x="2993554" y="2789524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E1677B-1A20-1190-2AD4-A7FD2238889C}"/>
                  </a:ext>
                </a:extLst>
              </p:cNvPr>
              <p:cNvSpPr txBox="1"/>
              <p:nvPr/>
            </p:nvSpPr>
            <p:spPr>
              <a:xfrm>
                <a:off x="2320543" y="288341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86A570-C7F6-E4A6-3B5E-0B271F9FC3C5}"/>
                  </a:ext>
                </a:extLst>
              </p:cNvPr>
              <p:cNvSpPr/>
              <p:nvPr/>
            </p:nvSpPr>
            <p:spPr>
              <a:xfrm>
                <a:off x="10072317" y="2789524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CA9809-E576-8C9A-BB99-7834708FE7CD}"/>
                  </a:ext>
                </a:extLst>
              </p:cNvPr>
              <p:cNvSpPr/>
              <p:nvPr/>
            </p:nvSpPr>
            <p:spPr>
              <a:xfrm>
                <a:off x="4931228" y="2789524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FCAB74-758E-0CAD-42A9-C871E64D59DA}"/>
                  </a:ext>
                </a:extLst>
              </p:cNvPr>
              <p:cNvSpPr txBox="1"/>
              <p:nvPr/>
            </p:nvSpPr>
            <p:spPr>
              <a:xfrm>
                <a:off x="4931226" y="2924437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0BFFE1-0108-C52A-2867-9D1978156D39}"/>
              </a:ext>
            </a:extLst>
          </p:cNvPr>
          <p:cNvGrpSpPr/>
          <p:nvPr userDrawn="1"/>
        </p:nvGrpSpPr>
        <p:grpSpPr>
          <a:xfrm>
            <a:off x="2049977" y="4326408"/>
            <a:ext cx="8425066" cy="808330"/>
            <a:chOff x="2032578" y="1248486"/>
            <a:chExt cx="8126843" cy="7109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2CD59C-6CA6-5625-5EF5-E16FCBA7F8C4}"/>
                </a:ext>
              </a:extLst>
            </p:cNvPr>
            <p:cNvSpPr/>
            <p:nvPr/>
          </p:nvSpPr>
          <p:spPr>
            <a:xfrm>
              <a:off x="2032578" y="1248486"/>
              <a:ext cx="960975" cy="71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91EA40-818C-5884-1EB8-D046B4153E3B}"/>
                </a:ext>
              </a:extLst>
            </p:cNvPr>
            <p:cNvSpPr/>
            <p:nvPr/>
          </p:nvSpPr>
          <p:spPr>
            <a:xfrm>
              <a:off x="2993557" y="1248486"/>
              <a:ext cx="1861473" cy="7109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Avenir Book" panose="02000503020000020003" pitchFamily="2" charset="0"/>
                </a:rPr>
                <a:t>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2FC8D2-5757-9D82-FF28-C1D16B189BEA}"/>
                </a:ext>
              </a:extLst>
            </p:cNvPr>
            <p:cNvSpPr txBox="1"/>
            <p:nvPr/>
          </p:nvSpPr>
          <p:spPr>
            <a:xfrm>
              <a:off x="2320495" y="1342372"/>
              <a:ext cx="371413" cy="46021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B35BDF-EFF3-B166-F400-86F6B88DAD08}"/>
                </a:ext>
              </a:extLst>
            </p:cNvPr>
            <p:cNvSpPr/>
            <p:nvPr/>
          </p:nvSpPr>
          <p:spPr>
            <a:xfrm>
              <a:off x="10072318" y="1248486"/>
              <a:ext cx="87103" cy="710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9E9CF7-A9CC-266D-CFB1-319FBBF5CA72}"/>
                </a:ext>
              </a:extLst>
            </p:cNvPr>
            <p:cNvSpPr/>
            <p:nvPr/>
          </p:nvSpPr>
          <p:spPr>
            <a:xfrm>
              <a:off x="4931231" y="1248486"/>
              <a:ext cx="5141088" cy="710992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48F6E-1172-F64F-86FA-C280432AD95E}"/>
                </a:ext>
              </a:extLst>
            </p:cNvPr>
            <p:cNvSpPr txBox="1"/>
            <p:nvPr/>
          </p:nvSpPr>
          <p:spPr>
            <a:xfrm>
              <a:off x="4928399" y="1387410"/>
              <a:ext cx="5141088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2"/>
                  </a:solidFill>
                  <a:latin typeface="Avenir Book" panose="02000503020000020003" pitchFamily="2" charset="0"/>
                </a:rPr>
                <a:t>Description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29D591D-864E-58CE-D815-DF817566714E}"/>
              </a:ext>
            </a:extLst>
          </p:cNvPr>
          <p:cNvSpPr/>
          <p:nvPr userDrawn="1"/>
        </p:nvSpPr>
        <p:spPr>
          <a:xfrm>
            <a:off x="2047041" y="2578304"/>
            <a:ext cx="8425066" cy="25595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E64A8FE5-F87C-7730-0962-ED37D2A7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9314BC-C9EC-AE5D-EF7F-EAA74337229F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A8293-138F-2A2E-BD82-890D07AC140B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DDA291-9059-6480-4990-7C4C1B653DBA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0E923-2FA6-DECD-B7DF-459230D01428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147E5-3C3C-5CF8-F7B2-CF181819168F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B0F337CE-FFDB-2926-14EC-3210C24DB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23134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40DC7-386E-DC65-1E9B-FECB44D30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E3CC2F-3F51-5E12-8AE9-6B3D4C95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0D671-50C6-ECC4-8D48-D5F2AACFDC31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8A027-E016-AF99-E287-3E4D789670C5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41F80-2771-6929-8E78-FA15F6AECECE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C64355-B391-AF10-8C61-7D1D592E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FB06353-C5F2-17B6-EA18-239CBDE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A8AC9-C600-71B5-1BAF-268AFB416FD0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6DAC7-F904-4E65-FD6F-9395ADEEF431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DF573-E7B8-07DA-8030-584DB3879B42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0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BAAA-8606-3883-BBFF-42287E6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42D4C3-81CA-9A44-B950-E18D344B50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E89EA-D161-079F-2B15-A0FCB789B476}"/>
              </a:ext>
            </a:extLst>
          </p:cNvPr>
          <p:cNvSpPr/>
          <p:nvPr userDrawn="1"/>
        </p:nvSpPr>
        <p:spPr>
          <a:xfrm>
            <a:off x="3294345" y="8056"/>
            <a:ext cx="889765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63487-79F2-C1D4-CD2A-DCABF30352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t="21124" r="82877" b="18522"/>
          <a:stretch/>
        </p:blipFill>
        <p:spPr>
          <a:xfrm>
            <a:off x="11522665" y="6224492"/>
            <a:ext cx="594179" cy="62545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38B5C89-9133-6B93-A7B4-31EB75416060}"/>
              </a:ext>
            </a:extLst>
          </p:cNvPr>
          <p:cNvSpPr txBox="1">
            <a:spLocks/>
          </p:cNvSpPr>
          <p:nvPr userDrawn="1"/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42D4C3-81CA-9A44-B950-E18D344B504E}" type="slidenum">
              <a:rPr lang="en-US" smtClean="0">
                <a:solidFill>
                  <a:schemeClr val="accent6"/>
                </a:solidFill>
                <a:latin typeface="Avenir Book" panose="02000503020000020003" pitchFamily="2" charset="0"/>
              </a:rPr>
              <a:pPr/>
              <a:t>‹#›</a:t>
            </a:fld>
            <a:endParaRPr lang="en-US">
              <a:solidFill>
                <a:schemeClr val="accent6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F1664-C1E5-6EF9-E7B2-9F07A2FFBBB9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2D206-DDA4-5BE6-A228-2586AF218883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93FBA-6A54-C5FD-B5A1-B2B2B89F85DA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2">
            <a:extLst>
              <a:ext uri="{FF2B5EF4-FFF2-40B4-BE49-F238E27FC236}">
                <a16:creationId xmlns:a16="http://schemas.microsoft.com/office/drawing/2014/main" id="{4F9964E9-5A05-4934-142D-32DAE66D4B96}"/>
              </a:ext>
            </a:extLst>
          </p:cNvPr>
          <p:cNvSpPr/>
          <p:nvPr userDrawn="1"/>
        </p:nvSpPr>
        <p:spPr>
          <a:xfrm rot="10800000">
            <a:off x="0" y="-1"/>
            <a:ext cx="11684000" cy="2349500"/>
          </a:xfrm>
          <a:prstGeom prst="triangle">
            <a:avLst>
              <a:gd name="adj" fmla="val 8579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Isosceles Triangle 3">
            <a:extLst>
              <a:ext uri="{FF2B5EF4-FFF2-40B4-BE49-F238E27FC236}">
                <a16:creationId xmlns:a16="http://schemas.microsoft.com/office/drawing/2014/main" id="{EE3897A0-991B-A11C-429F-A720579856AC}"/>
              </a:ext>
            </a:extLst>
          </p:cNvPr>
          <p:cNvSpPr/>
          <p:nvPr userDrawn="1"/>
        </p:nvSpPr>
        <p:spPr>
          <a:xfrm rot="5400000">
            <a:off x="-1862667" y="1862669"/>
            <a:ext cx="6858000" cy="3132667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D026F716-5042-F3B1-51B6-643DBD71FA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671" y="3095126"/>
            <a:ext cx="6011332" cy="3338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Conclusion / Questions?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F894C-2F6C-1AA6-5400-B630DA192FC7}"/>
              </a:ext>
            </a:extLst>
          </p:cNvPr>
          <p:cNvCxnSpPr/>
          <p:nvPr userDrawn="1"/>
        </p:nvCxnSpPr>
        <p:spPr>
          <a:xfrm flipH="1">
            <a:off x="2540000" y="3429000"/>
            <a:ext cx="7941733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7F22A4-2DA4-15DA-D2D3-1AC92ED66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9979F-65B5-25E8-737C-4BF9DF20EC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AFBB84-D0E3-5304-0F37-4F0646EA499A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B93E91-DF30-ADA2-C471-7F97A78427BE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85C17-E63D-DACE-EC5E-ED824B259D8C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0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964D52-9465-4ED2-060F-7F15E6D5B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Recruiting Funnel (</a:t>
            </a:r>
            <a:r>
              <a:rPr lang="en-US" err="1"/>
              <a:t>Selvana</a:t>
            </a:r>
            <a:r>
              <a:rPr lang="en-US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97466-107A-ACBF-586D-333298D6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21410-4F18-0756-C990-34D8D0098FD2}"/>
              </a:ext>
            </a:extLst>
          </p:cNvPr>
          <p:cNvSpPr txBox="1"/>
          <p:nvPr/>
        </p:nvSpPr>
        <p:spPr>
          <a:xfrm>
            <a:off x="2291255" y="1156138"/>
            <a:ext cx="693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Think BBBSEM show up to </a:t>
            </a:r>
            <a:r>
              <a:rPr lang="en-US" err="1"/>
              <a:t>McK</a:t>
            </a:r>
            <a:r>
              <a:rPr lang="en-US"/>
              <a:t> for an event, and people fill out form after learning that way. After that, same as marketing (interview/forms, match {look at slides Devon sent for this part})</a:t>
            </a:r>
          </a:p>
        </p:txBody>
      </p:sp>
    </p:spTree>
    <p:extLst>
      <p:ext uri="{BB962C8B-B14F-4D97-AF65-F5344CB8AC3E}">
        <p14:creationId xmlns:p14="http://schemas.microsoft.com/office/powerpoint/2010/main" val="30918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0054-2AD3-B6BD-469B-8DEC2F1E0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B7BE4D-217E-1A82-2B35-9B559AD9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B42B0-E8B4-C0E5-3825-670C0B468547}"/>
              </a:ext>
            </a:extLst>
          </p:cNvPr>
          <p:cNvSpPr txBox="1"/>
          <p:nvPr/>
        </p:nvSpPr>
        <p:spPr>
          <a:xfrm>
            <a:off x="1140317" y="1220809"/>
            <a:ext cx="1041042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ea typeface="Calibri"/>
                <a:cs typeface="Calibri"/>
              </a:rPr>
              <a:t>Recruited Big vs Marketed Big: </a:t>
            </a:r>
          </a:p>
          <a:p>
            <a:r>
              <a:rPr lang="en-US" dirty="0">
                <a:ea typeface="Calibri"/>
                <a:cs typeface="Calibri"/>
              </a:rPr>
              <a:t>Recruiting is "where BBBSEM goes to an organization or company and tries to make those people in the population become a big"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So basically, it is </a:t>
            </a:r>
            <a:r>
              <a:rPr lang="en-US" i="1" dirty="0">
                <a:ea typeface="Calibri"/>
                <a:cs typeface="Calibri"/>
              </a:rPr>
              <a:t>targeted </a:t>
            </a:r>
            <a:r>
              <a:rPr lang="en-US" dirty="0">
                <a:ea typeface="Calibri"/>
                <a:cs typeface="Calibri"/>
              </a:rPr>
              <a:t>marketing for a specific population that BBBSEM looks to get </a:t>
            </a:r>
            <a:r>
              <a:rPr lang="en-US" dirty="0" err="1">
                <a:ea typeface="Calibri"/>
                <a:cs typeface="Calibri"/>
              </a:rPr>
              <a:t>bigs</a:t>
            </a:r>
            <a:r>
              <a:rPr lang="en-US" dirty="0">
                <a:ea typeface="Calibri"/>
                <a:cs typeface="Calibri"/>
              </a:rPr>
              <a:t> from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Outside of outreach, the rest of the funnel is identical to marketing (generally)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u="sng" dirty="0">
                <a:ea typeface="Calibri"/>
                <a:cs typeface="Calibri"/>
              </a:rPr>
              <a:t>What is your vision of this slide and how it interacts with others?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More of a talking point for meeting to show that we've gotten in contact w/ </a:t>
            </a:r>
            <a:r>
              <a:rPr lang="en-US" dirty="0" err="1">
                <a:ea typeface="Calibri"/>
                <a:cs typeface="Calibri"/>
              </a:rPr>
              <a:t>McK</a:t>
            </a:r>
            <a:r>
              <a:rPr lang="en-US" dirty="0">
                <a:ea typeface="Calibri"/>
                <a:cs typeface="Calibri"/>
              </a:rPr>
              <a:t> people and have an understanding of the process. Refer to "Recruiting Littles" slide from Spencer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3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743BF9A-9A38-5F75-1FB2-A9EEF4DC5F65}"/>
              </a:ext>
            </a:extLst>
          </p:cNvPr>
          <p:cNvSpPr/>
          <p:nvPr/>
        </p:nvSpPr>
        <p:spPr>
          <a:xfrm>
            <a:off x="1331089" y="2308197"/>
            <a:ext cx="4563530" cy="31670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F4E2D-5325-5AB8-9724-68C67C0B3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“Spencer” 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E8DA3-7209-D37F-70A0-A1E7F95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2ECDA-41DB-214C-0F5F-EEA437E45EA4}"/>
              </a:ext>
            </a:extLst>
          </p:cNvPr>
          <p:cNvSpPr>
            <a:spLocks/>
          </p:cNvSpPr>
          <p:nvPr/>
        </p:nvSpPr>
        <p:spPr>
          <a:xfrm>
            <a:off x="1616997" y="2606008"/>
            <a:ext cx="1373746" cy="1373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0ECAF-FB24-D30F-CC16-D88032A7704D}"/>
              </a:ext>
            </a:extLst>
          </p:cNvPr>
          <p:cNvSpPr txBox="1"/>
          <p:nvPr/>
        </p:nvSpPr>
        <p:spPr>
          <a:xfrm>
            <a:off x="1560652" y="4127325"/>
            <a:ext cx="1491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Plan 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Programming with Organization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Graphic 5" descr="Group brainstorm with solid fill">
            <a:extLst>
              <a:ext uri="{FF2B5EF4-FFF2-40B4-BE49-F238E27FC236}">
                <a16:creationId xmlns:a16="http://schemas.microsoft.com/office/drawing/2014/main" id="{443BA060-6A2F-9747-16E3-2807984D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988" y="283836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FDF652-5F1C-B97F-E8A8-4F452BAF5885}"/>
              </a:ext>
            </a:extLst>
          </p:cNvPr>
          <p:cNvCxnSpPr>
            <a:cxnSpLocks/>
          </p:cNvCxnSpPr>
          <p:nvPr/>
        </p:nvCxnSpPr>
        <p:spPr>
          <a:xfrm flipV="1">
            <a:off x="3348359" y="3289197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F00BFC1-45DA-1630-46E9-DCDA8D87D537}"/>
              </a:ext>
            </a:extLst>
          </p:cNvPr>
          <p:cNvSpPr>
            <a:spLocks/>
          </p:cNvSpPr>
          <p:nvPr/>
        </p:nvSpPr>
        <p:spPr>
          <a:xfrm>
            <a:off x="4203504" y="2606008"/>
            <a:ext cx="1373746" cy="1373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A079F-E782-EC7F-6C50-9CFEDF883FC0}"/>
              </a:ext>
            </a:extLst>
          </p:cNvPr>
          <p:cNvSpPr txBox="1"/>
          <p:nvPr/>
        </p:nvSpPr>
        <p:spPr>
          <a:xfrm>
            <a:off x="4147159" y="4127325"/>
            <a:ext cx="1491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Invite Attendees to Apply to be a Big</a:t>
            </a:r>
            <a:endParaRPr lang="en-US" dirty="0"/>
          </a:p>
        </p:txBody>
      </p:sp>
      <p:pic>
        <p:nvPicPr>
          <p:cNvPr id="10" name="Graphic 9" descr="Teacher with solid fill">
            <a:extLst>
              <a:ext uri="{FF2B5EF4-FFF2-40B4-BE49-F238E27FC236}">
                <a16:creationId xmlns:a16="http://schemas.microsoft.com/office/drawing/2014/main" id="{45C6A8E6-C09F-AF96-9307-51F0A12A8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0495" y="2838365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DDFE2A-6776-A557-A26A-1CFCD159262D}"/>
              </a:ext>
            </a:extLst>
          </p:cNvPr>
          <p:cNvSpPr>
            <a:spLocks/>
          </p:cNvSpPr>
          <p:nvPr/>
        </p:nvSpPr>
        <p:spPr>
          <a:xfrm>
            <a:off x="6790011" y="2606008"/>
            <a:ext cx="1373746" cy="1373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752FC-677F-BB4B-A3A8-6433BFFFAE43}"/>
              </a:ext>
            </a:extLst>
          </p:cNvPr>
          <p:cNvCxnSpPr>
            <a:cxnSpLocks/>
          </p:cNvCxnSpPr>
          <p:nvPr/>
        </p:nvCxnSpPr>
        <p:spPr>
          <a:xfrm flipV="1">
            <a:off x="5956331" y="3289197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063F4E-5B33-64F0-F969-2BD04709B478}"/>
              </a:ext>
            </a:extLst>
          </p:cNvPr>
          <p:cNvSpPr txBox="1"/>
          <p:nvPr/>
        </p:nvSpPr>
        <p:spPr>
          <a:xfrm>
            <a:off x="6733666" y="4127325"/>
            <a:ext cx="1491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Applicants Complete Virtual Interview</a:t>
            </a:r>
          </a:p>
        </p:txBody>
      </p:sp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57C9869B-4431-88F1-09C8-EB6F933FB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7002" y="2892027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67E12C-2EB0-87D1-E6C0-57E32A1882CA}"/>
              </a:ext>
            </a:extLst>
          </p:cNvPr>
          <p:cNvSpPr>
            <a:spLocks/>
          </p:cNvSpPr>
          <p:nvPr/>
        </p:nvSpPr>
        <p:spPr>
          <a:xfrm>
            <a:off x="9376518" y="2606008"/>
            <a:ext cx="1373746" cy="1373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192EA-DFA8-0268-FD98-A6B3A4C44217}"/>
              </a:ext>
            </a:extLst>
          </p:cNvPr>
          <p:cNvSpPr txBox="1"/>
          <p:nvPr/>
        </p:nvSpPr>
        <p:spPr>
          <a:xfrm>
            <a:off x="9320173" y="4127325"/>
            <a:ext cx="1491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Bigs are matched from little preferences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C7CFDC-82F4-B75D-F5B9-718558740EE5}"/>
              </a:ext>
            </a:extLst>
          </p:cNvPr>
          <p:cNvGrpSpPr/>
          <p:nvPr/>
        </p:nvGrpSpPr>
        <p:grpSpPr>
          <a:xfrm>
            <a:off x="9315253" y="2308197"/>
            <a:ext cx="1496723" cy="2082060"/>
            <a:chOff x="7252013" y="1056765"/>
            <a:chExt cx="1496723" cy="2082060"/>
          </a:xfrm>
        </p:grpSpPr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8E45A2AB-7C6B-CBC8-A8F7-A0395334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52013" y="1569210"/>
              <a:ext cx="914400" cy="91440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3C2454-CD65-07C8-69AF-B47D77D7F2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58863" y="1056765"/>
              <a:ext cx="989873" cy="2082060"/>
              <a:chOff x="7723323" y="-410975"/>
              <a:chExt cx="1877877" cy="3949857"/>
            </a:xfrm>
          </p:grpSpPr>
          <p:pic>
            <p:nvPicPr>
              <p:cNvPr id="17" name="Graphic 16" descr="Man with kid with solid fill">
                <a:extLst>
                  <a:ext uri="{FF2B5EF4-FFF2-40B4-BE49-F238E27FC236}">
                    <a16:creationId xmlns:a16="http://schemas.microsoft.com/office/drawing/2014/main" id="{CC2BB3E8-004B-3779-A353-1A54D0A3F1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58538"/>
              <a:stretch/>
            </p:blipFill>
            <p:spPr>
              <a:xfrm>
                <a:off x="8401048" y="-410975"/>
                <a:ext cx="1200152" cy="2894585"/>
              </a:xfrm>
              <a:prstGeom prst="rect">
                <a:avLst/>
              </a:prstGeom>
            </p:spPr>
          </p:pic>
          <p:pic>
            <p:nvPicPr>
              <p:cNvPr id="20" name="Graphic 19" descr="Man with kid with solid fill">
                <a:extLst>
                  <a:ext uri="{FF2B5EF4-FFF2-40B4-BE49-F238E27FC236}">
                    <a16:creationId xmlns:a16="http://schemas.microsoft.com/office/drawing/2014/main" id="{A9BDBFC4-582A-10A3-D136-681C0172C6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76586"/>
              <a:stretch/>
            </p:blipFill>
            <p:spPr>
              <a:xfrm rot="10800000">
                <a:off x="7723323" y="692246"/>
                <a:ext cx="677726" cy="2846636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B656B-AD67-0D02-56D9-FB1ADE08ED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4496" y="2026410"/>
              <a:ext cx="10458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62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7A2FA-791E-3B52-E21D-DBA77EDFB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“Target Practice” 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1F7-F2A7-E552-6F04-89162F3F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FF1E4-B831-A489-2A76-DE813A954291}"/>
              </a:ext>
            </a:extLst>
          </p:cNvPr>
          <p:cNvSpPr txBox="1"/>
          <p:nvPr/>
        </p:nvSpPr>
        <p:spPr>
          <a:xfrm>
            <a:off x="6639024" y="2116590"/>
            <a:ext cx="338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venir Book" panose="02000503020000020003"/>
              </a:rPr>
              <a:t>Total Population at Recruiting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B3347-9963-48C6-B9A4-F0698A23D3E0}"/>
              </a:ext>
            </a:extLst>
          </p:cNvPr>
          <p:cNvSpPr txBox="1"/>
          <p:nvPr/>
        </p:nvSpPr>
        <p:spPr>
          <a:xfrm>
            <a:off x="6639024" y="2773253"/>
            <a:ext cx="393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venir Book" panose="02000503020000020003"/>
              </a:rPr>
              <a:t>Population of Attendees who demonstrate interest and inquire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5FEDE-0519-353A-286D-F8ADED37051B}"/>
              </a:ext>
            </a:extLst>
          </p:cNvPr>
          <p:cNvSpPr txBox="1"/>
          <p:nvPr/>
        </p:nvSpPr>
        <p:spPr>
          <a:xfrm>
            <a:off x="6639025" y="3706915"/>
            <a:ext cx="338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venir Book" panose="02000503020000020003"/>
              </a:rPr>
              <a:t>Number of Inquirers who participate in an interview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9B31-DA5C-0E06-7A29-550E4E372C96}"/>
              </a:ext>
            </a:extLst>
          </p:cNvPr>
          <p:cNvGrpSpPr/>
          <p:nvPr/>
        </p:nvGrpSpPr>
        <p:grpSpPr>
          <a:xfrm>
            <a:off x="982133" y="1167886"/>
            <a:ext cx="5120640" cy="5120640"/>
            <a:chOff x="3535680" y="1156311"/>
            <a:chExt cx="5120640" cy="51206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5441720-EADC-F44D-3EC2-A4FAB8EAF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5680" y="1156311"/>
              <a:ext cx="5120640" cy="51206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B06E1-66CA-6DE6-8D1A-819E95793C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5720" y="1476351"/>
              <a:ext cx="4480560" cy="44805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A78D3F-43B5-402A-B841-797309F0B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760" y="1796391"/>
              <a:ext cx="3840480" cy="3840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C64674-BACC-2687-BEB8-A3E481E11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116431"/>
              <a:ext cx="3200400" cy="3200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D5D46E-6BBB-86A9-034C-27C80DFD48FA}"/>
              </a:ext>
            </a:extLst>
          </p:cNvPr>
          <p:cNvSpPr txBox="1"/>
          <p:nvPr/>
        </p:nvSpPr>
        <p:spPr>
          <a:xfrm>
            <a:off x="6639024" y="4682075"/>
            <a:ext cx="338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Number of Interviewees who are matched with a Little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F9300-7699-694B-7F3A-59AA0988C97F}"/>
              </a:ext>
            </a:extLst>
          </p:cNvPr>
          <p:cNvSpPr txBox="1"/>
          <p:nvPr/>
        </p:nvSpPr>
        <p:spPr>
          <a:xfrm>
            <a:off x="10050517" y="3405855"/>
            <a:ext cx="1572445" cy="36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45%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6855E-E2B8-395D-E46A-C9C7F7259727}"/>
              </a:ext>
            </a:extLst>
          </p:cNvPr>
          <p:cNvSpPr txBox="1"/>
          <p:nvPr/>
        </p:nvSpPr>
        <p:spPr>
          <a:xfrm>
            <a:off x="10026553" y="4274739"/>
            <a:ext cx="1572445" cy="36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75%</a:t>
            </a: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A3FD16E-7C2F-5A4D-6D51-4595B048717D}"/>
              </a:ext>
            </a:extLst>
          </p:cNvPr>
          <p:cNvSpPr/>
          <p:nvPr/>
        </p:nvSpPr>
        <p:spPr>
          <a:xfrm>
            <a:off x="9745884" y="3278004"/>
            <a:ext cx="280669" cy="64633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DA8D6D7D-7BFF-00E9-7F1E-81121C4D810F}"/>
              </a:ext>
            </a:extLst>
          </p:cNvPr>
          <p:cNvSpPr/>
          <p:nvPr/>
        </p:nvSpPr>
        <p:spPr>
          <a:xfrm>
            <a:off x="9769848" y="4168120"/>
            <a:ext cx="280669" cy="64633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9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D4E825-1239-0F04-6E12-395DEF0A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“The Actual Funnel” 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1B762-6931-5DA0-4EE7-C8727DB8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FB20D2-D674-3D08-C9CA-2B9D70A52120}"/>
              </a:ext>
            </a:extLst>
          </p:cNvPr>
          <p:cNvGrpSpPr/>
          <p:nvPr/>
        </p:nvGrpSpPr>
        <p:grpSpPr>
          <a:xfrm rot="5400000">
            <a:off x="1033420" y="1215283"/>
            <a:ext cx="4324859" cy="4427433"/>
            <a:chOff x="3261924" y="2179835"/>
            <a:chExt cx="3909823" cy="37702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5C24BB-C896-B5CC-2888-FB87DDF2D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85477" y="3656282"/>
              <a:ext cx="3770201" cy="81730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venir Book" panose="02000503020000020003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1D167F01-29A6-7945-157A-A20E62BB23E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479986" y="3399740"/>
              <a:ext cx="2045535" cy="1337986"/>
            </a:xfrm>
            <a:custGeom>
              <a:avLst/>
              <a:gdLst>
                <a:gd name="T0" fmla="*/ 0 w 816"/>
                <a:gd name="T1" fmla="*/ 0 h 357"/>
                <a:gd name="T2" fmla="*/ 1 w 816"/>
                <a:gd name="T3" fmla="*/ 0 h 357"/>
                <a:gd name="T4" fmla="*/ 8 w 816"/>
                <a:gd name="T5" fmla="*/ 15 h 357"/>
                <a:gd name="T6" fmla="*/ 408 w 816"/>
                <a:gd name="T7" fmla="*/ 88 h 357"/>
                <a:gd name="T8" fmla="*/ 808 w 816"/>
                <a:gd name="T9" fmla="*/ 15 h 357"/>
                <a:gd name="T10" fmla="*/ 815 w 816"/>
                <a:gd name="T11" fmla="*/ 0 h 357"/>
                <a:gd name="T12" fmla="*/ 816 w 816"/>
                <a:gd name="T13" fmla="*/ 0 h 357"/>
                <a:gd name="T14" fmla="*/ 793 w 816"/>
                <a:gd name="T15" fmla="*/ 59 h 357"/>
                <a:gd name="T16" fmla="*/ 755 w 816"/>
                <a:gd name="T17" fmla="*/ 164 h 357"/>
                <a:gd name="T18" fmla="*/ 726 w 816"/>
                <a:gd name="T19" fmla="*/ 257 h 357"/>
                <a:gd name="T20" fmla="*/ 713 w 816"/>
                <a:gd name="T21" fmla="*/ 303 h 357"/>
                <a:gd name="T22" fmla="*/ 719 w 816"/>
                <a:gd name="T23" fmla="*/ 281 h 357"/>
                <a:gd name="T24" fmla="*/ 718 w 816"/>
                <a:gd name="T25" fmla="*/ 281 h 357"/>
                <a:gd name="T26" fmla="*/ 718 w 816"/>
                <a:gd name="T27" fmla="*/ 281 h 357"/>
                <a:gd name="T28" fmla="*/ 408 w 816"/>
                <a:gd name="T29" fmla="*/ 357 h 357"/>
                <a:gd name="T30" fmla="*/ 98 w 816"/>
                <a:gd name="T31" fmla="*/ 281 h 357"/>
                <a:gd name="T32" fmla="*/ 98 w 816"/>
                <a:gd name="T33" fmla="*/ 281 h 357"/>
                <a:gd name="T34" fmla="*/ 97 w 816"/>
                <a:gd name="T35" fmla="*/ 281 h 357"/>
                <a:gd name="T36" fmla="*/ 103 w 816"/>
                <a:gd name="T37" fmla="*/ 303 h 357"/>
                <a:gd name="T38" fmla="*/ 90 w 816"/>
                <a:gd name="T39" fmla="*/ 257 h 357"/>
                <a:gd name="T40" fmla="*/ 61 w 816"/>
                <a:gd name="T41" fmla="*/ 164 h 357"/>
                <a:gd name="T42" fmla="*/ 23 w 816"/>
                <a:gd name="T43" fmla="*/ 59 h 357"/>
                <a:gd name="T44" fmla="*/ 0 w 816"/>
                <a:gd name="T45" fmla="*/ 0 h 357"/>
                <a:gd name="T46" fmla="*/ 0 w 816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6" h="357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6" y="57"/>
                    <a:pt x="210" y="88"/>
                    <a:pt x="408" y="88"/>
                  </a:cubicBezTo>
                  <a:cubicBezTo>
                    <a:pt x="605" y="88"/>
                    <a:pt x="770" y="57"/>
                    <a:pt x="808" y="15"/>
                  </a:cubicBezTo>
                  <a:cubicBezTo>
                    <a:pt x="815" y="0"/>
                    <a:pt x="815" y="0"/>
                    <a:pt x="815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793" y="59"/>
                    <a:pt x="793" y="59"/>
                    <a:pt x="793" y="59"/>
                  </a:cubicBezTo>
                  <a:cubicBezTo>
                    <a:pt x="780" y="93"/>
                    <a:pt x="767" y="128"/>
                    <a:pt x="755" y="164"/>
                  </a:cubicBezTo>
                  <a:cubicBezTo>
                    <a:pt x="745" y="195"/>
                    <a:pt x="735" y="226"/>
                    <a:pt x="726" y="257"/>
                  </a:cubicBezTo>
                  <a:cubicBezTo>
                    <a:pt x="713" y="303"/>
                    <a:pt x="713" y="303"/>
                    <a:pt x="713" y="303"/>
                  </a:cubicBezTo>
                  <a:cubicBezTo>
                    <a:pt x="719" y="281"/>
                    <a:pt x="719" y="281"/>
                    <a:pt x="719" y="281"/>
                  </a:cubicBezTo>
                  <a:cubicBezTo>
                    <a:pt x="718" y="281"/>
                    <a:pt x="718" y="281"/>
                    <a:pt x="718" y="281"/>
                  </a:cubicBezTo>
                  <a:cubicBezTo>
                    <a:pt x="718" y="281"/>
                    <a:pt x="718" y="281"/>
                    <a:pt x="718" y="281"/>
                  </a:cubicBezTo>
                  <a:cubicBezTo>
                    <a:pt x="718" y="323"/>
                    <a:pt x="579" y="357"/>
                    <a:pt x="408" y="357"/>
                  </a:cubicBezTo>
                  <a:cubicBezTo>
                    <a:pt x="237" y="357"/>
                    <a:pt x="98" y="323"/>
                    <a:pt x="98" y="281"/>
                  </a:cubicBezTo>
                  <a:cubicBezTo>
                    <a:pt x="98" y="281"/>
                    <a:pt x="98" y="281"/>
                    <a:pt x="98" y="281"/>
                  </a:cubicBezTo>
                  <a:cubicBezTo>
                    <a:pt x="97" y="281"/>
                    <a:pt x="97" y="281"/>
                    <a:pt x="97" y="281"/>
                  </a:cubicBezTo>
                  <a:cubicBezTo>
                    <a:pt x="103" y="303"/>
                    <a:pt x="103" y="303"/>
                    <a:pt x="103" y="303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81" y="226"/>
                    <a:pt x="71" y="195"/>
                    <a:pt x="61" y="164"/>
                  </a:cubicBezTo>
                  <a:cubicBezTo>
                    <a:pt x="49" y="128"/>
                    <a:pt x="36" y="93"/>
                    <a:pt x="23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venir Book" panose="02000503020000020003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8C7E4456-42DA-7BB8-9E84-1D52FF62C0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71085" y="3354773"/>
              <a:ext cx="2763266" cy="1427922"/>
            </a:xfrm>
            <a:custGeom>
              <a:avLst/>
              <a:gdLst>
                <a:gd name="T0" fmla="*/ 0 w 1102"/>
                <a:gd name="T1" fmla="*/ 0 h 381"/>
                <a:gd name="T2" fmla="*/ 1 w 1102"/>
                <a:gd name="T3" fmla="*/ 0 h 381"/>
                <a:gd name="T4" fmla="*/ 12 w 1102"/>
                <a:gd name="T5" fmla="*/ 20 h 381"/>
                <a:gd name="T6" fmla="*/ 551 w 1102"/>
                <a:gd name="T7" fmla="*/ 98 h 381"/>
                <a:gd name="T8" fmla="*/ 1090 w 1102"/>
                <a:gd name="T9" fmla="*/ 20 h 381"/>
                <a:gd name="T10" fmla="*/ 1101 w 1102"/>
                <a:gd name="T11" fmla="*/ 0 h 381"/>
                <a:gd name="T12" fmla="*/ 1102 w 1102"/>
                <a:gd name="T13" fmla="*/ 0 h 381"/>
                <a:gd name="T14" fmla="*/ 1082 w 1102"/>
                <a:gd name="T15" fmla="*/ 37 h 381"/>
                <a:gd name="T16" fmla="*/ 978 w 1102"/>
                <a:gd name="T17" fmla="*/ 249 h 381"/>
                <a:gd name="T18" fmla="*/ 961 w 1102"/>
                <a:gd name="T19" fmla="*/ 292 h 381"/>
                <a:gd name="T20" fmla="*/ 960 w 1102"/>
                <a:gd name="T21" fmla="*/ 292 h 381"/>
                <a:gd name="T22" fmla="*/ 953 w 1102"/>
                <a:gd name="T23" fmla="*/ 307 h 381"/>
                <a:gd name="T24" fmla="*/ 551 w 1102"/>
                <a:gd name="T25" fmla="*/ 381 h 381"/>
                <a:gd name="T26" fmla="*/ 149 w 1102"/>
                <a:gd name="T27" fmla="*/ 307 h 381"/>
                <a:gd name="T28" fmla="*/ 142 w 1102"/>
                <a:gd name="T29" fmla="*/ 292 h 381"/>
                <a:gd name="T30" fmla="*/ 141 w 1102"/>
                <a:gd name="T31" fmla="*/ 292 h 381"/>
                <a:gd name="T32" fmla="*/ 124 w 1102"/>
                <a:gd name="T33" fmla="*/ 249 h 381"/>
                <a:gd name="T34" fmla="*/ 20 w 1102"/>
                <a:gd name="T35" fmla="*/ 37 h 381"/>
                <a:gd name="T36" fmla="*/ 0 w 1102"/>
                <a:gd name="T3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2" h="38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63" y="64"/>
                    <a:pt x="285" y="98"/>
                    <a:pt x="551" y="98"/>
                  </a:cubicBezTo>
                  <a:cubicBezTo>
                    <a:pt x="817" y="98"/>
                    <a:pt x="1039" y="64"/>
                    <a:pt x="1090" y="20"/>
                  </a:cubicBezTo>
                  <a:cubicBezTo>
                    <a:pt x="1101" y="0"/>
                    <a:pt x="1101" y="0"/>
                    <a:pt x="1101" y="0"/>
                  </a:cubicBezTo>
                  <a:cubicBezTo>
                    <a:pt x="1102" y="0"/>
                    <a:pt x="1102" y="0"/>
                    <a:pt x="1102" y="0"/>
                  </a:cubicBezTo>
                  <a:cubicBezTo>
                    <a:pt x="1082" y="37"/>
                    <a:pt x="1082" y="37"/>
                    <a:pt x="1082" y="37"/>
                  </a:cubicBezTo>
                  <a:cubicBezTo>
                    <a:pt x="1045" y="103"/>
                    <a:pt x="1010" y="174"/>
                    <a:pt x="978" y="249"/>
                  </a:cubicBezTo>
                  <a:cubicBezTo>
                    <a:pt x="961" y="292"/>
                    <a:pt x="961" y="292"/>
                    <a:pt x="961" y="292"/>
                  </a:cubicBezTo>
                  <a:cubicBezTo>
                    <a:pt x="960" y="292"/>
                    <a:pt x="960" y="292"/>
                    <a:pt x="960" y="292"/>
                  </a:cubicBezTo>
                  <a:cubicBezTo>
                    <a:pt x="953" y="307"/>
                    <a:pt x="953" y="307"/>
                    <a:pt x="953" y="307"/>
                  </a:cubicBezTo>
                  <a:cubicBezTo>
                    <a:pt x="915" y="349"/>
                    <a:pt x="749" y="381"/>
                    <a:pt x="551" y="381"/>
                  </a:cubicBezTo>
                  <a:cubicBezTo>
                    <a:pt x="353" y="381"/>
                    <a:pt x="187" y="349"/>
                    <a:pt x="149" y="307"/>
                  </a:cubicBezTo>
                  <a:cubicBezTo>
                    <a:pt x="142" y="292"/>
                    <a:pt x="142" y="292"/>
                    <a:pt x="142" y="292"/>
                  </a:cubicBezTo>
                  <a:cubicBezTo>
                    <a:pt x="141" y="292"/>
                    <a:pt x="141" y="292"/>
                    <a:pt x="141" y="292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91" y="174"/>
                    <a:pt x="57" y="103"/>
                    <a:pt x="20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70000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venir Book" panose="02000503020000020003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D50D6C03-774A-723E-77ED-C00420D6BC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606886" y="3390524"/>
              <a:ext cx="3678373" cy="1349031"/>
            </a:xfrm>
            <a:custGeom>
              <a:avLst/>
              <a:gdLst>
                <a:gd name="T0" fmla="*/ 1467 w 1467"/>
                <a:gd name="T1" fmla="*/ 0 h 360"/>
                <a:gd name="T2" fmla="*/ 1458 w 1467"/>
                <a:gd name="T3" fmla="*/ 11 h 360"/>
                <a:gd name="T4" fmla="*/ 1301 w 1467"/>
                <a:gd name="T5" fmla="*/ 234 h 360"/>
                <a:gd name="T6" fmla="*/ 1285 w 1467"/>
                <a:gd name="T7" fmla="*/ 263 h 360"/>
                <a:gd name="T8" fmla="*/ 1273 w 1467"/>
                <a:gd name="T9" fmla="*/ 282 h 360"/>
                <a:gd name="T10" fmla="*/ 734 w 1467"/>
                <a:gd name="T11" fmla="*/ 360 h 360"/>
                <a:gd name="T12" fmla="*/ 195 w 1467"/>
                <a:gd name="T13" fmla="*/ 282 h 360"/>
                <a:gd name="T14" fmla="*/ 184 w 1467"/>
                <a:gd name="T15" fmla="*/ 263 h 360"/>
                <a:gd name="T16" fmla="*/ 166 w 1467"/>
                <a:gd name="T17" fmla="*/ 234 h 360"/>
                <a:gd name="T18" fmla="*/ 10 w 1467"/>
                <a:gd name="T19" fmla="*/ 11 h 360"/>
                <a:gd name="T20" fmla="*/ 0 w 1467"/>
                <a:gd name="T21" fmla="*/ 0 h 360"/>
                <a:gd name="T22" fmla="*/ 14 w 1467"/>
                <a:gd name="T23" fmla="*/ 8 h 360"/>
                <a:gd name="T24" fmla="*/ 734 w 1467"/>
                <a:gd name="T25" fmla="*/ 84 h 360"/>
                <a:gd name="T26" fmla="*/ 1453 w 1467"/>
                <a:gd name="T27" fmla="*/ 8 h 360"/>
                <a:gd name="T28" fmla="*/ 1467 w 1467"/>
                <a:gd name="T29" fmla="*/ 0 h 360"/>
                <a:gd name="T30" fmla="*/ 1467 w 1467"/>
                <a:gd name="T3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7" h="360">
                  <a:moveTo>
                    <a:pt x="1467" y="0"/>
                  </a:moveTo>
                  <a:cubicBezTo>
                    <a:pt x="1458" y="11"/>
                    <a:pt x="1458" y="11"/>
                    <a:pt x="1458" y="11"/>
                  </a:cubicBezTo>
                  <a:cubicBezTo>
                    <a:pt x="1404" y="75"/>
                    <a:pt x="1351" y="150"/>
                    <a:pt x="1301" y="234"/>
                  </a:cubicBezTo>
                  <a:cubicBezTo>
                    <a:pt x="1285" y="263"/>
                    <a:pt x="1285" y="263"/>
                    <a:pt x="1285" y="263"/>
                  </a:cubicBezTo>
                  <a:cubicBezTo>
                    <a:pt x="1273" y="282"/>
                    <a:pt x="1273" y="282"/>
                    <a:pt x="1273" y="282"/>
                  </a:cubicBezTo>
                  <a:cubicBezTo>
                    <a:pt x="1221" y="327"/>
                    <a:pt x="999" y="360"/>
                    <a:pt x="734" y="360"/>
                  </a:cubicBezTo>
                  <a:cubicBezTo>
                    <a:pt x="468" y="360"/>
                    <a:pt x="246" y="327"/>
                    <a:pt x="195" y="282"/>
                  </a:cubicBezTo>
                  <a:cubicBezTo>
                    <a:pt x="184" y="263"/>
                    <a:pt x="184" y="263"/>
                    <a:pt x="184" y="263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16" y="150"/>
                    <a:pt x="63" y="75"/>
                    <a:pt x="1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9" y="52"/>
                    <a:pt x="395" y="84"/>
                    <a:pt x="734" y="84"/>
                  </a:cubicBezTo>
                  <a:cubicBezTo>
                    <a:pt x="1072" y="84"/>
                    <a:pt x="1358" y="52"/>
                    <a:pt x="1453" y="8"/>
                  </a:cubicBezTo>
                  <a:cubicBezTo>
                    <a:pt x="1467" y="0"/>
                    <a:pt x="1467" y="0"/>
                    <a:pt x="1467" y="0"/>
                  </a:cubicBezTo>
                  <a:cubicBezTo>
                    <a:pt x="1467" y="0"/>
                    <a:pt x="1467" y="0"/>
                    <a:pt x="1467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venir Book" panose="02000503020000020003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25789F2D-69CF-67AD-8E84-2D007C356893}"/>
                </a:ext>
              </a:extLst>
            </p:cNvPr>
            <p:cNvSpPr txBox="1"/>
            <p:nvPr/>
          </p:nvSpPr>
          <p:spPr>
            <a:xfrm rot="16200000">
              <a:off x="3476173" y="3891312"/>
              <a:ext cx="2234977" cy="3199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en-US" sz="1700">
                  <a:solidFill>
                    <a:srgbClr val="FFFFFF"/>
                  </a:solidFill>
                  <a:latin typeface="Avenir Book" panose="02000503020000020003"/>
                  <a:cs typeface="Segoe UI" panose="020B0502040204020203" pitchFamily="34" charset="0"/>
                </a:rPr>
                <a:t>Awareness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7B5272D-DF3C-5D6F-B826-F3D5F1BB14DC}"/>
                </a:ext>
              </a:extLst>
            </p:cNvPr>
            <p:cNvSpPr txBox="1"/>
            <p:nvPr/>
          </p:nvSpPr>
          <p:spPr>
            <a:xfrm rot="16200000">
              <a:off x="4917418" y="3908747"/>
              <a:ext cx="1435191" cy="3199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en-US" sz="1700">
                  <a:solidFill>
                    <a:srgbClr val="FFFFFF"/>
                  </a:solidFill>
                  <a:latin typeface="Avenir Book" panose="02000503020000020003"/>
                  <a:cs typeface="Segoe UI"/>
                </a:rPr>
                <a:t>Scoping</a:t>
              </a:r>
              <a:endParaRPr lang="en-US" sz="1700">
                <a:solidFill>
                  <a:srgbClr val="FFFFFF"/>
                </a:solidFill>
                <a:latin typeface="Avenir Book" panose="02000503020000020003"/>
                <a:cs typeface="Segoe UI" panose="020B0502040204020203" pitchFamily="34" charset="0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C54EB3AF-B2F2-ADFC-A36B-BBF72CD687B2}"/>
                </a:ext>
              </a:extLst>
            </p:cNvPr>
            <p:cNvSpPr txBox="1"/>
            <p:nvPr/>
          </p:nvSpPr>
          <p:spPr>
            <a:xfrm rot="16200000">
              <a:off x="6195138" y="3891313"/>
              <a:ext cx="1017863" cy="3199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en-US" sz="1700">
                  <a:solidFill>
                    <a:srgbClr val="FFFFFF"/>
                  </a:solidFill>
                  <a:latin typeface="Avenir Book" panose="02000503020000020003"/>
                  <a:cs typeface="Segoe UI" panose="020B0502040204020203" pitchFamily="34" charset="0"/>
                </a:rPr>
                <a:t>Pitch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BD8D45-506E-367D-0C60-C311281864C1}"/>
              </a:ext>
            </a:extLst>
          </p:cNvPr>
          <p:cNvSpPr/>
          <p:nvPr/>
        </p:nvSpPr>
        <p:spPr>
          <a:xfrm>
            <a:off x="5729017" y="2211649"/>
            <a:ext cx="4427125" cy="67348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7D742-13E3-85AB-2C42-4CB9EFBBE617}"/>
              </a:ext>
            </a:extLst>
          </p:cNvPr>
          <p:cNvSpPr/>
          <p:nvPr/>
        </p:nvSpPr>
        <p:spPr>
          <a:xfrm>
            <a:off x="5729017" y="4540424"/>
            <a:ext cx="4472652" cy="69602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FEC1A-7C84-3052-1FFD-8E7519444A61}"/>
              </a:ext>
            </a:extLst>
          </p:cNvPr>
          <p:cNvSpPr/>
          <p:nvPr/>
        </p:nvSpPr>
        <p:spPr>
          <a:xfrm>
            <a:off x="5729017" y="3392102"/>
            <a:ext cx="4472652" cy="6449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UCG">
      <a:dk1>
        <a:srgbClr val="600000"/>
      </a:dk1>
      <a:lt1>
        <a:srgbClr val="FFFFFF"/>
      </a:lt1>
      <a:dk2>
        <a:srgbClr val="111111"/>
      </a:dk2>
      <a:lt2>
        <a:srgbClr val="D00000"/>
      </a:lt2>
      <a:accent1>
        <a:srgbClr val="080808"/>
      </a:accent1>
      <a:accent2>
        <a:srgbClr val="808080"/>
      </a:accent2>
      <a:accent3>
        <a:srgbClr val="800000"/>
      </a:accent3>
      <a:accent4>
        <a:srgbClr val="F20000"/>
      </a:accent4>
      <a:accent5>
        <a:srgbClr val="990000"/>
      </a:accent5>
      <a:accent6>
        <a:srgbClr val="B2B2B2"/>
      </a:accent6>
      <a:hlink>
        <a:srgbClr val="000066"/>
      </a:hlink>
      <a:folHlink>
        <a:srgbClr val="4F4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UCG Barebones Template V2" id="{322C8BD4-0D3F-D042-BBFD-BFF6C9C08A72}" vid="{A5BF1C58-5A54-4A48-8595-BE0B086DC2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240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Stevens</cp:lastModifiedBy>
  <cp:revision>76</cp:revision>
  <dcterms:created xsi:type="dcterms:W3CDTF">2023-09-25T20:43:57Z</dcterms:created>
  <dcterms:modified xsi:type="dcterms:W3CDTF">2023-09-26T02:02:26Z</dcterms:modified>
</cp:coreProperties>
</file>