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modernComment_116_33F8D2FA.xml" ContentType="application/vnd.ms-powerpoint.comments+xml"/>
  <Override PartName="/ppt/comments/modernComment_11A_C866679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65" r:id="rId3"/>
    <p:sldId id="276" r:id="rId4"/>
    <p:sldId id="277" r:id="rId5"/>
    <p:sldId id="278" r:id="rId6"/>
    <p:sldId id="282" r:id="rId7"/>
    <p:sldId id="279" r:id="rId8"/>
    <p:sldId id="28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B7B2CC-D30A-51E4-8DC0-213967092393}" name="Spencer Friedman" initials="SF" userId="S::spencerfried@umass.edu::1b876beb-1799-4759-a147-a0ca5369287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C00000"/>
    <a:srgbClr val="404040"/>
    <a:srgbClr val="5E0000"/>
    <a:srgbClr val="671823"/>
    <a:srgbClr val="474749"/>
    <a:srgbClr val="CCCCCC"/>
    <a:srgbClr val="808080"/>
    <a:srgbClr val="464646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15A74-2FEF-A248-AB96-A11EF9BE13E1}" v="1" dt="2023-09-24T22:54:43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edith Greayer" userId="S::mgreayer@umass.edu::84916543-a197-4c6d-a317-c88e11e357c5" providerId="AD" clId="Web-{77B971C7-153D-22C1-7CA2-9C98B03978BB}"/>
    <pc:docChg chg="modSld">
      <pc:chgData name="Meredith Greayer" userId="S::mgreayer@umass.edu::84916543-a197-4c6d-a317-c88e11e357c5" providerId="AD" clId="Web-{77B971C7-153D-22C1-7CA2-9C98B03978BB}" dt="2023-09-15T20:56:24.340" v="21" actId="20577"/>
      <pc:docMkLst>
        <pc:docMk/>
      </pc:docMkLst>
      <pc:sldChg chg="modSp">
        <pc:chgData name="Meredith Greayer" userId="S::mgreayer@umass.edu::84916543-a197-4c6d-a317-c88e11e357c5" providerId="AD" clId="Web-{77B971C7-153D-22C1-7CA2-9C98B03978BB}" dt="2023-09-15T20:54:17.882" v="3" actId="20577"/>
        <pc:sldMkLst>
          <pc:docMk/>
          <pc:sldMk cId="3419446211" sldId="276"/>
        </pc:sldMkLst>
        <pc:spChg chg="mod">
          <ac:chgData name="Meredith Greayer" userId="S::mgreayer@umass.edu::84916543-a197-4c6d-a317-c88e11e357c5" providerId="AD" clId="Web-{77B971C7-153D-22C1-7CA2-9C98B03978BB}" dt="2023-09-15T20:54:17.882" v="3" actId="20577"/>
          <ac:spMkLst>
            <pc:docMk/>
            <pc:sldMk cId="3419446211" sldId="276"/>
            <ac:spMk id="14" creationId="{9AF12F9B-4A9A-CF37-F95E-B5D238E92A2D}"/>
          </ac:spMkLst>
        </pc:spChg>
      </pc:sldChg>
      <pc:sldChg chg="modSp">
        <pc:chgData name="Meredith Greayer" userId="S::mgreayer@umass.edu::84916543-a197-4c6d-a317-c88e11e357c5" providerId="AD" clId="Web-{77B971C7-153D-22C1-7CA2-9C98B03978BB}" dt="2023-09-15T20:56:24.340" v="21" actId="20577"/>
        <pc:sldMkLst>
          <pc:docMk/>
          <pc:sldMk cId="216081708" sldId="279"/>
        </pc:sldMkLst>
        <pc:spChg chg="mod">
          <ac:chgData name="Meredith Greayer" userId="S::mgreayer@umass.edu::84916543-a197-4c6d-a317-c88e11e357c5" providerId="AD" clId="Web-{77B971C7-153D-22C1-7CA2-9C98B03978BB}" dt="2023-09-15T20:56:24.340" v="21" actId="20577"/>
          <ac:spMkLst>
            <pc:docMk/>
            <pc:sldMk cId="216081708" sldId="279"/>
            <ac:spMk id="2" creationId="{F08BF931-FBBA-2E0E-3219-3AB6781BA786}"/>
          </ac:spMkLst>
        </pc:spChg>
      </pc:sldChg>
    </pc:docChg>
  </pc:docChgLst>
  <pc:docChgLst>
    <pc:chgData name="Sankalp Koripalli" userId="cb1c3908-49b1-4316-be7f-eb964e9f5c59" providerId="ADAL" clId="{9CC89BF6-6725-0A45-B41C-31D2699FCE97}"/>
    <pc:docChg chg="undo custSel addSld modSld">
      <pc:chgData name="Sankalp Koripalli" userId="cb1c3908-49b1-4316-be7f-eb964e9f5c59" providerId="ADAL" clId="{9CC89BF6-6725-0A45-B41C-31D2699FCE97}" dt="2023-09-19T20:47:25.896" v="7553" actId="20577"/>
      <pc:docMkLst>
        <pc:docMk/>
      </pc:docMkLst>
      <pc:sldChg chg="addSp delSp modSp mod delCm modCm">
        <pc:chgData name="Sankalp Koripalli" userId="cb1c3908-49b1-4316-be7f-eb964e9f5c59" providerId="ADAL" clId="{9CC89BF6-6725-0A45-B41C-31D2699FCE97}" dt="2023-09-18T22:22:22.586" v="7060" actId="20577"/>
        <pc:sldMkLst>
          <pc:docMk/>
          <pc:sldMk cId="871944954" sldId="278"/>
        </pc:sldMkLst>
        <pc:spChg chg="add del mod">
          <ac:chgData name="Sankalp Koripalli" userId="cb1c3908-49b1-4316-be7f-eb964e9f5c59" providerId="ADAL" clId="{9CC89BF6-6725-0A45-B41C-31D2699FCE97}" dt="2023-09-17T00:00:17.991" v="1"/>
          <ac:spMkLst>
            <pc:docMk/>
            <pc:sldMk cId="871944954" sldId="278"/>
            <ac:spMk id="3" creationId="{2C683AA8-7731-72A1-A15F-D4BCC8184847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3" creationId="{C11CD281-2F86-F491-387E-BA089DD0AFBE}"/>
          </ac:spMkLst>
        </pc:spChg>
        <pc:spChg chg="add del mod">
          <ac:chgData name="Sankalp Koripalli" userId="cb1c3908-49b1-4316-be7f-eb964e9f5c59" providerId="ADAL" clId="{9CC89BF6-6725-0A45-B41C-31D2699FCE97}" dt="2023-09-17T00:00:17.991" v="1"/>
          <ac:spMkLst>
            <pc:docMk/>
            <pc:sldMk cId="871944954" sldId="278"/>
            <ac:spMk id="4" creationId="{8573CF09-5722-0285-3BC6-CBB46FF17982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4" creationId="{DDDF57B9-EB77-45AF-5CC2-B1744A11F7A6}"/>
          </ac:spMkLst>
        </pc:spChg>
        <pc:spChg chg="add del mod">
          <ac:chgData name="Sankalp Koripalli" userId="cb1c3908-49b1-4316-be7f-eb964e9f5c59" providerId="ADAL" clId="{9CC89BF6-6725-0A45-B41C-31D2699FCE97}" dt="2023-09-17T00:00:17.991" v="1"/>
          <ac:spMkLst>
            <pc:docMk/>
            <pc:sldMk cId="871944954" sldId="278"/>
            <ac:spMk id="5" creationId="{34FB7B58-7FBD-6AFC-1F3E-7723416A48B8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5" creationId="{97EE282C-4206-A098-880D-C57A2121608D}"/>
          </ac:spMkLst>
        </pc:spChg>
        <pc:spChg chg="add del mod">
          <ac:chgData name="Sankalp Koripalli" userId="cb1c3908-49b1-4316-be7f-eb964e9f5c59" providerId="ADAL" clId="{9CC89BF6-6725-0A45-B41C-31D2699FCE97}" dt="2023-09-17T00:00:17.991" v="1"/>
          <ac:spMkLst>
            <pc:docMk/>
            <pc:sldMk cId="871944954" sldId="278"/>
            <ac:spMk id="6" creationId="{58F19C5B-4683-1E08-F597-958CA8A64EE5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6" creationId="{9B985A2E-FF46-8645-A15E-AB69D8CF8412}"/>
          </ac:spMkLst>
        </pc:spChg>
        <pc:spChg chg="add del mod">
          <ac:chgData name="Sankalp Koripalli" userId="cb1c3908-49b1-4316-be7f-eb964e9f5c59" providerId="ADAL" clId="{9CC89BF6-6725-0A45-B41C-31D2699FCE97}" dt="2023-09-18T16:11:13.569" v="4696" actId="478"/>
          <ac:spMkLst>
            <pc:docMk/>
            <pc:sldMk cId="871944954" sldId="278"/>
            <ac:spMk id="7" creationId="{70057723-AEC1-E909-2F0E-BBBFCC935526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7" creationId="{9D5F3D73-AAF8-659B-E088-A0924804E4AD}"/>
          </ac:spMkLst>
        </pc:spChg>
        <pc:spChg chg="add del mod">
          <ac:chgData name="Sankalp Koripalli" userId="cb1c3908-49b1-4316-be7f-eb964e9f5c59" providerId="ADAL" clId="{9CC89BF6-6725-0A45-B41C-31D2699FCE97}" dt="2023-09-17T00:00:17.991" v="1"/>
          <ac:spMkLst>
            <pc:docMk/>
            <pc:sldMk cId="871944954" sldId="278"/>
            <ac:spMk id="7" creationId="{E2D11CA4-2772-8448-F405-26FDFD452EAE}"/>
          </ac:spMkLst>
        </pc:spChg>
        <pc:spChg chg="add del mod">
          <ac:chgData name="Sankalp Koripalli" userId="cb1c3908-49b1-4316-be7f-eb964e9f5c59" providerId="ADAL" clId="{9CC89BF6-6725-0A45-B41C-31D2699FCE97}" dt="2023-09-17T00:00:17.991" v="1"/>
          <ac:spMkLst>
            <pc:docMk/>
            <pc:sldMk cId="871944954" sldId="278"/>
            <ac:spMk id="8" creationId="{2653A0C3-91F6-A82C-1308-B5DA9C17C0F1}"/>
          </ac:spMkLst>
        </pc:spChg>
        <pc:spChg chg="add del mod">
          <ac:chgData name="Sankalp Koripalli" userId="cb1c3908-49b1-4316-be7f-eb964e9f5c59" providerId="ADAL" clId="{9CC89BF6-6725-0A45-B41C-31D2699FCE97}" dt="2023-09-18T16:13:01.383" v="4728" actId="478"/>
          <ac:spMkLst>
            <pc:docMk/>
            <pc:sldMk cId="871944954" sldId="278"/>
            <ac:spMk id="8" creationId="{6BEE5AE8-7676-C333-2262-22E2141A07D3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8" creationId="{F5449AD6-923F-6736-EB03-37309DE3CF4F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9" creationId="{04E1CA86-5BD0-8A45-2693-C92BC58C1563}"/>
          </ac:spMkLst>
        </pc:spChg>
        <pc:spChg chg="add mod">
          <ac:chgData name="Sankalp Koripalli" userId="cb1c3908-49b1-4316-be7f-eb964e9f5c59" providerId="ADAL" clId="{9CC89BF6-6725-0A45-B41C-31D2699FCE97}" dt="2023-09-18T17:29:58.056" v="4992" actId="20577"/>
          <ac:spMkLst>
            <pc:docMk/>
            <pc:sldMk cId="871944954" sldId="278"/>
            <ac:spMk id="9" creationId="{19E5A387-4DD7-4954-090D-B224EC702411}"/>
          </ac:spMkLst>
        </pc:spChg>
        <pc:spChg chg="add del mod">
          <ac:chgData name="Sankalp Koripalli" userId="cb1c3908-49b1-4316-be7f-eb964e9f5c59" providerId="ADAL" clId="{9CC89BF6-6725-0A45-B41C-31D2699FCE97}" dt="2023-09-17T00:00:17.991" v="1"/>
          <ac:spMkLst>
            <pc:docMk/>
            <pc:sldMk cId="871944954" sldId="278"/>
            <ac:spMk id="9" creationId="{9DB6E0B5-232B-C223-5068-0451A0EBC4CE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10" creationId="{24DE5343-E08E-F109-B3B6-72A0351EF720}"/>
          </ac:spMkLst>
        </pc:spChg>
        <pc:spChg chg="add mod">
          <ac:chgData name="Sankalp Koripalli" userId="cb1c3908-49b1-4316-be7f-eb964e9f5c59" providerId="ADAL" clId="{9CC89BF6-6725-0A45-B41C-31D2699FCE97}" dt="2023-09-18T17:29:55.421" v="4991" actId="20577"/>
          <ac:spMkLst>
            <pc:docMk/>
            <pc:sldMk cId="871944954" sldId="278"/>
            <ac:spMk id="10" creationId="{8C0C1611-86E5-9BA3-AD25-49EF8B159487}"/>
          </ac:spMkLst>
        </pc:spChg>
        <pc:spChg chg="add del mod">
          <ac:chgData name="Sankalp Koripalli" userId="cb1c3908-49b1-4316-be7f-eb964e9f5c59" providerId="ADAL" clId="{9CC89BF6-6725-0A45-B41C-31D2699FCE97}" dt="2023-09-17T00:00:17.991" v="1"/>
          <ac:spMkLst>
            <pc:docMk/>
            <pc:sldMk cId="871944954" sldId="278"/>
            <ac:spMk id="10" creationId="{B6E3B910-9FCC-1A0F-DA42-9A22C68F892C}"/>
          </ac:spMkLst>
        </pc:spChg>
        <pc:spChg chg="add del mod">
          <ac:chgData name="Sankalp Koripalli" userId="cb1c3908-49b1-4316-be7f-eb964e9f5c59" providerId="ADAL" clId="{9CC89BF6-6725-0A45-B41C-31D2699FCE97}" dt="2023-09-17T00:00:17.991" v="1"/>
          <ac:spMkLst>
            <pc:docMk/>
            <pc:sldMk cId="871944954" sldId="278"/>
            <ac:spMk id="11" creationId="{1A44ED5A-3BE3-DF91-12A8-01770AECFB05}"/>
          </ac:spMkLst>
        </pc:spChg>
        <pc:spChg chg="add mod">
          <ac:chgData name="Sankalp Koripalli" userId="cb1c3908-49b1-4316-be7f-eb964e9f5c59" providerId="ADAL" clId="{9CC89BF6-6725-0A45-B41C-31D2699FCE97}" dt="2023-09-18T16:04:12.114" v="4650" actId="14861"/>
          <ac:spMkLst>
            <pc:docMk/>
            <pc:sldMk cId="871944954" sldId="278"/>
            <ac:spMk id="11" creationId="{3A057E55-4EBF-54D0-BD2A-8A418E69D063}"/>
          </ac:spMkLst>
        </pc:spChg>
        <pc:spChg chg="add del mod">
          <ac:chgData name="Sankalp Koripalli" userId="cb1c3908-49b1-4316-be7f-eb964e9f5c59" providerId="ADAL" clId="{9CC89BF6-6725-0A45-B41C-31D2699FCE97}" dt="2023-09-18T17:30:00.128" v="4993" actId="20577"/>
          <ac:spMkLst>
            <pc:docMk/>
            <pc:sldMk cId="871944954" sldId="278"/>
            <ac:spMk id="12" creationId="{6E3FCD37-09C0-97D2-9385-1ED77030D74D}"/>
          </ac:spMkLst>
        </pc:spChg>
        <pc:spChg chg="mod">
          <ac:chgData name="Sankalp Koripalli" userId="cb1c3908-49b1-4316-be7f-eb964e9f5c59" providerId="ADAL" clId="{9CC89BF6-6725-0A45-B41C-31D2699FCE97}" dt="2023-09-17T00:00:16.670" v="0"/>
          <ac:spMkLst>
            <pc:docMk/>
            <pc:sldMk cId="871944954" sldId="278"/>
            <ac:spMk id="13" creationId="{2DAFEA54-E1FA-1A89-97BC-C1C5BD97CE2D}"/>
          </ac:spMkLst>
        </pc:spChg>
        <pc:spChg chg="add mod">
          <ac:chgData name="Sankalp Koripalli" userId="cb1c3908-49b1-4316-be7f-eb964e9f5c59" providerId="ADAL" clId="{9CC89BF6-6725-0A45-B41C-31D2699FCE97}" dt="2023-09-18T16:04:25.664" v="4651" actId="14861"/>
          <ac:spMkLst>
            <pc:docMk/>
            <pc:sldMk cId="871944954" sldId="278"/>
            <ac:spMk id="13" creationId="{D875C6BF-DDC9-8FA4-BAF4-7FCA41EE30C3}"/>
          </ac:spMkLst>
        </pc:spChg>
        <pc:spChg chg="mod">
          <ac:chgData name="Sankalp Koripalli" userId="cb1c3908-49b1-4316-be7f-eb964e9f5c59" providerId="ADAL" clId="{9CC89BF6-6725-0A45-B41C-31D2699FCE97}" dt="2023-09-17T00:00:16.670" v="0"/>
          <ac:spMkLst>
            <pc:docMk/>
            <pc:sldMk cId="871944954" sldId="278"/>
            <ac:spMk id="14" creationId="{340E6315-2DA4-BF1A-012F-0C9735BD2A68}"/>
          </ac:spMkLst>
        </pc:spChg>
        <pc:spChg chg="add mod">
          <ac:chgData name="Sankalp Koripalli" userId="cb1c3908-49b1-4316-be7f-eb964e9f5c59" providerId="ADAL" clId="{9CC89BF6-6725-0A45-B41C-31D2699FCE97}" dt="2023-09-18T18:01:56.685" v="5160" actId="20577"/>
          <ac:spMkLst>
            <pc:docMk/>
            <pc:sldMk cId="871944954" sldId="278"/>
            <ac:spMk id="14" creationId="{6FB52961-FBA6-1B4D-1055-FCB37B9C1114}"/>
          </ac:spMkLst>
        </pc:spChg>
        <pc:spChg chg="add del mod">
          <ac:chgData name="Sankalp Koripalli" userId="cb1c3908-49b1-4316-be7f-eb964e9f5c59" providerId="ADAL" clId="{9CC89BF6-6725-0A45-B41C-31D2699FCE97}" dt="2023-09-17T00:00:17.991" v="1"/>
          <ac:spMkLst>
            <pc:docMk/>
            <pc:sldMk cId="871944954" sldId="278"/>
            <ac:spMk id="15" creationId="{CFAC22A0-4D43-C8B5-347E-1B4DA31992DC}"/>
          </ac:spMkLst>
        </pc:spChg>
        <pc:spChg chg="add mod">
          <ac:chgData name="Sankalp Koripalli" userId="cb1c3908-49b1-4316-be7f-eb964e9f5c59" providerId="ADAL" clId="{9CC89BF6-6725-0A45-B41C-31D2699FCE97}" dt="2023-09-18T16:04:12.114" v="4650" actId="14861"/>
          <ac:spMkLst>
            <pc:docMk/>
            <pc:sldMk cId="871944954" sldId="278"/>
            <ac:spMk id="16" creationId="{1174D88B-A103-2182-B459-97A8B5160BCF}"/>
          </ac:spMkLst>
        </pc:spChg>
        <pc:spChg chg="add del mod">
          <ac:chgData name="Sankalp Koripalli" userId="cb1c3908-49b1-4316-be7f-eb964e9f5c59" providerId="ADAL" clId="{9CC89BF6-6725-0A45-B41C-31D2699FCE97}" dt="2023-09-17T00:00:17.991" v="1"/>
          <ac:spMkLst>
            <pc:docMk/>
            <pc:sldMk cId="871944954" sldId="278"/>
            <ac:spMk id="16" creationId="{2034C6F7-952A-F0FF-F0FC-DAC74E14CCEB}"/>
          </ac:spMkLst>
        </pc:spChg>
        <pc:spChg chg="add del mod">
          <ac:chgData name="Sankalp Koripalli" userId="cb1c3908-49b1-4316-be7f-eb964e9f5c59" providerId="ADAL" clId="{9CC89BF6-6725-0A45-B41C-31D2699FCE97}" dt="2023-09-17T00:00:17.991" v="1"/>
          <ac:spMkLst>
            <pc:docMk/>
            <pc:sldMk cId="871944954" sldId="278"/>
            <ac:spMk id="17" creationId="{808EE52C-A6ED-F8A5-0921-12422EE7A908}"/>
          </ac:spMkLst>
        </pc:spChg>
        <pc:spChg chg="add del mod">
          <ac:chgData name="Sankalp Koripalli" userId="cb1c3908-49b1-4316-be7f-eb964e9f5c59" providerId="ADAL" clId="{9CC89BF6-6725-0A45-B41C-31D2699FCE97}" dt="2023-09-18T17:27:13.544" v="4845" actId="478"/>
          <ac:spMkLst>
            <pc:docMk/>
            <pc:sldMk cId="871944954" sldId="278"/>
            <ac:spMk id="17" creationId="{E4545D0B-728E-BF99-A225-CF8EA6D17ED6}"/>
          </ac:spMkLst>
        </pc:spChg>
        <pc:spChg chg="add del mod">
          <ac:chgData name="Sankalp Koripalli" userId="cb1c3908-49b1-4316-be7f-eb964e9f5c59" providerId="ADAL" clId="{9CC89BF6-6725-0A45-B41C-31D2699FCE97}" dt="2023-09-17T00:00:17.991" v="1"/>
          <ac:spMkLst>
            <pc:docMk/>
            <pc:sldMk cId="871944954" sldId="278"/>
            <ac:spMk id="18" creationId="{634D709C-924F-F5FD-0B91-C74B7DBD1DF6}"/>
          </ac:spMkLst>
        </pc:spChg>
        <pc:spChg chg="add mod">
          <ac:chgData name="Sankalp Koripalli" userId="cb1c3908-49b1-4316-be7f-eb964e9f5c59" providerId="ADAL" clId="{9CC89BF6-6725-0A45-B41C-31D2699FCE97}" dt="2023-09-18T16:04:25.664" v="4651" actId="14861"/>
          <ac:spMkLst>
            <pc:docMk/>
            <pc:sldMk cId="871944954" sldId="278"/>
            <ac:spMk id="18" creationId="{6B2913B2-9ECB-D57D-DC1B-4FB6C4B34853}"/>
          </ac:spMkLst>
        </pc:spChg>
        <pc:spChg chg="add del mod">
          <ac:chgData name="Sankalp Koripalli" userId="cb1c3908-49b1-4316-be7f-eb964e9f5c59" providerId="ADAL" clId="{9CC89BF6-6725-0A45-B41C-31D2699FCE97}" dt="2023-09-17T18:06:54.478" v="2054" actId="478"/>
          <ac:spMkLst>
            <pc:docMk/>
            <pc:sldMk cId="871944954" sldId="278"/>
            <ac:spMk id="19" creationId="{D70F973C-46EE-4DE2-35AA-D511E4E6D1E4}"/>
          </ac:spMkLst>
        </pc:spChg>
        <pc:spChg chg="add mod">
          <ac:chgData name="Sankalp Koripalli" userId="cb1c3908-49b1-4316-be7f-eb964e9f5c59" providerId="ADAL" clId="{9CC89BF6-6725-0A45-B41C-31D2699FCE97}" dt="2023-09-18T19:09:05.989" v="5231" actId="20577"/>
          <ac:spMkLst>
            <pc:docMk/>
            <pc:sldMk cId="871944954" sldId="278"/>
            <ac:spMk id="19" creationId="{E25D267F-850C-FF02-D7A9-16D1FEDB4D01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20" creationId="{4CE72B11-0B9E-8153-388F-D0753F059158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21" creationId="{E3102859-F7E3-D33C-6847-0B2297357280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22" creationId="{16FDBFF8-9F08-AD40-E508-7322A4B6A0BA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23" creationId="{F9097890-7F19-0B0B-EA96-219EF2DFC3E7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24" creationId="{36265D81-D0F1-8550-E6F3-457EAAF9EBF0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25" creationId="{92C62DD2-D210-041C-A779-466698F02471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26" creationId="{607391B1-5609-115D-A124-9A3076432E2C}"/>
          </ac:spMkLst>
        </pc:spChg>
        <pc:spChg chg="add del mod">
          <ac:chgData name="Sankalp Koripalli" userId="cb1c3908-49b1-4316-be7f-eb964e9f5c59" providerId="ADAL" clId="{9CC89BF6-6725-0A45-B41C-31D2699FCE97}" dt="2023-09-17T00:10:18.365" v="364"/>
          <ac:spMkLst>
            <pc:docMk/>
            <pc:sldMk cId="871944954" sldId="278"/>
            <ac:spMk id="27" creationId="{6242BFD4-9284-18A8-9EDB-28CAEAAE3040}"/>
          </ac:spMkLst>
        </pc:spChg>
        <pc:spChg chg="add mod">
          <ac:chgData name="Sankalp Koripalli" userId="cb1c3908-49b1-4316-be7f-eb964e9f5c59" providerId="ADAL" clId="{9CC89BF6-6725-0A45-B41C-31D2699FCE97}" dt="2023-09-18T19:11:43.572" v="5347" actId="20577"/>
          <ac:spMkLst>
            <pc:docMk/>
            <pc:sldMk cId="871944954" sldId="278"/>
            <ac:spMk id="27" creationId="{E223A587-15B5-5337-F214-63C07EFE72FD}"/>
          </ac:spMkLst>
        </pc:spChg>
        <pc:spChg chg="add del mod">
          <ac:chgData name="Sankalp Koripalli" userId="cb1c3908-49b1-4316-be7f-eb964e9f5c59" providerId="ADAL" clId="{9CC89BF6-6725-0A45-B41C-31D2699FCE97}" dt="2023-09-17T00:36:31.345" v="1538" actId="478"/>
          <ac:spMkLst>
            <pc:docMk/>
            <pc:sldMk cId="871944954" sldId="278"/>
            <ac:spMk id="28" creationId="{9324E9E2-3B3C-1789-A87C-37EB4AAB0277}"/>
          </ac:spMkLst>
        </pc:spChg>
        <pc:spChg chg="add mod">
          <ac:chgData name="Sankalp Koripalli" userId="cb1c3908-49b1-4316-be7f-eb964e9f5c59" providerId="ADAL" clId="{9CC89BF6-6725-0A45-B41C-31D2699FCE97}" dt="2023-09-18T16:04:12.114" v="4650" actId="14861"/>
          <ac:spMkLst>
            <pc:docMk/>
            <pc:sldMk cId="871944954" sldId="278"/>
            <ac:spMk id="29" creationId="{40E12C0D-099B-A1E0-C576-1844FC658CE1}"/>
          </ac:spMkLst>
        </pc:spChg>
        <pc:spChg chg="add del mod">
          <ac:chgData name="Sankalp Koripalli" userId="cb1c3908-49b1-4316-be7f-eb964e9f5c59" providerId="ADAL" clId="{9CC89BF6-6725-0A45-B41C-31D2699FCE97}" dt="2023-09-17T00:36:32.033" v="1539" actId="478"/>
          <ac:spMkLst>
            <pc:docMk/>
            <pc:sldMk cId="871944954" sldId="278"/>
            <ac:spMk id="29" creationId="{B4FBCFA7-6A42-E47A-774F-69E177C51127}"/>
          </ac:spMkLst>
        </pc:spChg>
        <pc:spChg chg="add del mod">
          <ac:chgData name="Sankalp Koripalli" userId="cb1c3908-49b1-4316-be7f-eb964e9f5c59" providerId="ADAL" clId="{9CC89BF6-6725-0A45-B41C-31D2699FCE97}" dt="2023-09-18T17:27:37.760" v="4867" actId="478"/>
          <ac:spMkLst>
            <pc:docMk/>
            <pc:sldMk cId="871944954" sldId="278"/>
            <ac:spMk id="30" creationId="{044D4FE6-FF02-385E-34CE-1E807C831457}"/>
          </ac:spMkLst>
        </pc:spChg>
        <pc:spChg chg="add del mod">
          <ac:chgData name="Sankalp Koripalli" userId="cb1c3908-49b1-4316-be7f-eb964e9f5c59" providerId="ADAL" clId="{9CC89BF6-6725-0A45-B41C-31D2699FCE97}" dt="2023-09-17T00:36:32.613" v="1540" actId="478"/>
          <ac:spMkLst>
            <pc:docMk/>
            <pc:sldMk cId="871944954" sldId="278"/>
            <ac:spMk id="30" creationId="{7F0FEF1B-F79E-061A-8553-ACCFDFCE19B8}"/>
          </ac:spMkLst>
        </pc:spChg>
        <pc:spChg chg="add del mod">
          <ac:chgData name="Sankalp Koripalli" userId="cb1c3908-49b1-4316-be7f-eb964e9f5c59" providerId="ADAL" clId="{9CC89BF6-6725-0A45-B41C-31D2699FCE97}" dt="2023-09-17T00:36:29.539" v="1537" actId="478"/>
          <ac:spMkLst>
            <pc:docMk/>
            <pc:sldMk cId="871944954" sldId="278"/>
            <ac:spMk id="31" creationId="{38EB78B2-453E-F8B1-3638-BE8EE3BCC836}"/>
          </ac:spMkLst>
        </pc:spChg>
        <pc:spChg chg="add mod">
          <ac:chgData name="Sankalp Koripalli" userId="cb1c3908-49b1-4316-be7f-eb964e9f5c59" providerId="ADAL" clId="{9CC89BF6-6725-0A45-B41C-31D2699FCE97}" dt="2023-09-18T16:04:25.664" v="4651" actId="14861"/>
          <ac:spMkLst>
            <pc:docMk/>
            <pc:sldMk cId="871944954" sldId="278"/>
            <ac:spMk id="31" creationId="{E127B48F-2EF2-B36F-D65C-C043A51DC6FF}"/>
          </ac:spMkLst>
        </pc:spChg>
        <pc:spChg chg="add del mod">
          <ac:chgData name="Sankalp Koripalli" userId="cb1c3908-49b1-4316-be7f-eb964e9f5c59" providerId="ADAL" clId="{9CC89BF6-6725-0A45-B41C-31D2699FCE97}" dt="2023-09-17T00:36:29.539" v="1537" actId="478"/>
          <ac:spMkLst>
            <pc:docMk/>
            <pc:sldMk cId="871944954" sldId="278"/>
            <ac:spMk id="32" creationId="{08D47D8C-2CE1-1541-85AE-56F8B88EA211}"/>
          </ac:spMkLst>
        </pc:spChg>
        <pc:spChg chg="add mod">
          <ac:chgData name="Sankalp Koripalli" userId="cb1c3908-49b1-4316-be7f-eb964e9f5c59" providerId="ADAL" clId="{9CC89BF6-6725-0A45-B41C-31D2699FCE97}" dt="2023-09-18T19:30:20.892" v="6000" actId="20577"/>
          <ac:spMkLst>
            <pc:docMk/>
            <pc:sldMk cId="871944954" sldId="278"/>
            <ac:spMk id="32" creationId="{EA26F43C-7560-F170-E9BB-1C19D8870D18}"/>
          </ac:spMkLst>
        </pc:spChg>
        <pc:spChg chg="add del mod">
          <ac:chgData name="Sankalp Koripalli" userId="cb1c3908-49b1-4316-be7f-eb964e9f5c59" providerId="ADAL" clId="{9CC89BF6-6725-0A45-B41C-31D2699FCE97}" dt="2023-09-17T00:36:29.539" v="1537" actId="478"/>
          <ac:spMkLst>
            <pc:docMk/>
            <pc:sldMk cId="871944954" sldId="278"/>
            <ac:spMk id="33" creationId="{123203C6-0E01-88EE-593A-17CC257661E8}"/>
          </ac:spMkLst>
        </pc:spChg>
        <pc:spChg chg="add mod">
          <ac:chgData name="Sankalp Koripalli" userId="cb1c3908-49b1-4316-be7f-eb964e9f5c59" providerId="ADAL" clId="{9CC89BF6-6725-0A45-B41C-31D2699FCE97}" dt="2023-09-17T20:41:34.086" v="4496" actId="1076"/>
          <ac:spMkLst>
            <pc:docMk/>
            <pc:sldMk cId="871944954" sldId="278"/>
            <ac:spMk id="34" creationId="{4903799E-F467-46F6-5CA0-C5C828F470D2}"/>
          </ac:spMkLst>
        </pc:spChg>
        <pc:spChg chg="add mod">
          <ac:chgData name="Sankalp Koripalli" userId="cb1c3908-49b1-4316-be7f-eb964e9f5c59" providerId="ADAL" clId="{9CC89BF6-6725-0A45-B41C-31D2699FCE97}" dt="2023-09-17T20:41:34.086" v="4496" actId="1076"/>
          <ac:spMkLst>
            <pc:docMk/>
            <pc:sldMk cId="871944954" sldId="278"/>
            <ac:spMk id="35" creationId="{9629BCBA-FE92-D53D-5CC2-ABC559291695}"/>
          </ac:spMkLst>
        </pc:spChg>
        <pc:spChg chg="mod">
          <ac:chgData name="Sankalp Koripalli" userId="cb1c3908-49b1-4316-be7f-eb964e9f5c59" providerId="ADAL" clId="{9CC89BF6-6725-0A45-B41C-31D2699FCE97}" dt="2023-09-17T00:00:26.992" v="2"/>
          <ac:spMkLst>
            <pc:docMk/>
            <pc:sldMk cId="871944954" sldId="278"/>
            <ac:spMk id="35" creationId="{BAE62B63-6914-03D9-7045-16CC3482E54E}"/>
          </ac:spMkLst>
        </pc:spChg>
        <pc:spChg chg="add mod">
          <ac:chgData name="Sankalp Koripalli" userId="cb1c3908-49b1-4316-be7f-eb964e9f5c59" providerId="ADAL" clId="{9CC89BF6-6725-0A45-B41C-31D2699FCE97}" dt="2023-09-17T20:41:34.086" v="4496" actId="1076"/>
          <ac:spMkLst>
            <pc:docMk/>
            <pc:sldMk cId="871944954" sldId="278"/>
            <ac:spMk id="36" creationId="{0C11D624-AFE0-3FDD-B725-99C5471D0937}"/>
          </ac:spMkLst>
        </pc:spChg>
        <pc:spChg chg="mod">
          <ac:chgData name="Sankalp Koripalli" userId="cb1c3908-49b1-4316-be7f-eb964e9f5c59" providerId="ADAL" clId="{9CC89BF6-6725-0A45-B41C-31D2699FCE97}" dt="2023-09-17T00:00:26.992" v="2"/>
          <ac:spMkLst>
            <pc:docMk/>
            <pc:sldMk cId="871944954" sldId="278"/>
            <ac:spMk id="36" creationId="{89635577-DE22-704E-5482-A365BFA49C57}"/>
          </ac:spMkLst>
        </pc:spChg>
        <pc:spChg chg="add del mod">
          <ac:chgData name="Sankalp Koripalli" userId="cb1c3908-49b1-4316-be7f-eb964e9f5c59" providerId="ADAL" clId="{9CC89BF6-6725-0A45-B41C-31D2699FCE97}" dt="2023-09-17T00:39:10.229" v="1552" actId="478"/>
          <ac:spMkLst>
            <pc:docMk/>
            <pc:sldMk cId="871944954" sldId="278"/>
            <ac:spMk id="37" creationId="{19B3BC21-2941-10A5-0B2B-44653C47BEE9}"/>
          </ac:spMkLst>
        </pc:spChg>
        <pc:spChg chg="add mod">
          <ac:chgData name="Sankalp Koripalli" userId="cb1c3908-49b1-4316-be7f-eb964e9f5c59" providerId="ADAL" clId="{9CC89BF6-6725-0A45-B41C-31D2699FCE97}" dt="2023-09-18T16:11:52.346" v="4714"/>
          <ac:spMkLst>
            <pc:docMk/>
            <pc:sldMk cId="871944954" sldId="278"/>
            <ac:spMk id="37" creationId="{34E5C495-298A-1B0E-3BAF-60B895942560}"/>
          </ac:spMkLst>
        </pc:spChg>
        <pc:spChg chg="add mod">
          <ac:chgData name="Sankalp Koripalli" userId="cb1c3908-49b1-4316-be7f-eb964e9f5c59" providerId="ADAL" clId="{9CC89BF6-6725-0A45-B41C-31D2699FCE97}" dt="2023-09-18T16:04:25.664" v="4651" actId="14861"/>
          <ac:spMkLst>
            <pc:docMk/>
            <pc:sldMk cId="871944954" sldId="278"/>
            <ac:spMk id="38" creationId="{61F03917-B1A2-7EC0-FED9-4AB3E12372E5}"/>
          </ac:spMkLst>
        </pc:spChg>
        <pc:spChg chg="add del mod">
          <ac:chgData name="Sankalp Koripalli" userId="cb1c3908-49b1-4316-be7f-eb964e9f5c59" providerId="ADAL" clId="{9CC89BF6-6725-0A45-B41C-31D2699FCE97}" dt="2023-09-17T00:39:10.229" v="1552" actId="478"/>
          <ac:spMkLst>
            <pc:docMk/>
            <pc:sldMk cId="871944954" sldId="278"/>
            <ac:spMk id="38" creationId="{B9593725-7BAD-92F2-DA60-9CA7F3E3C3C7}"/>
          </ac:spMkLst>
        </pc:spChg>
        <pc:spChg chg="add del mod">
          <ac:chgData name="Sankalp Koripalli" userId="cb1c3908-49b1-4316-be7f-eb964e9f5c59" providerId="ADAL" clId="{9CC89BF6-6725-0A45-B41C-31D2699FCE97}" dt="2023-09-17T00:39:10.229" v="1552" actId="478"/>
          <ac:spMkLst>
            <pc:docMk/>
            <pc:sldMk cId="871944954" sldId="278"/>
            <ac:spMk id="39" creationId="{0B349E3B-94E1-20F2-8BBB-1037DA47BC92}"/>
          </ac:spMkLst>
        </pc:spChg>
        <pc:spChg chg="add mod">
          <ac:chgData name="Sankalp Koripalli" userId="cb1c3908-49b1-4316-be7f-eb964e9f5c59" providerId="ADAL" clId="{9CC89BF6-6725-0A45-B41C-31D2699FCE97}" dt="2023-09-18T16:04:25.664" v="4651" actId="14861"/>
          <ac:spMkLst>
            <pc:docMk/>
            <pc:sldMk cId="871944954" sldId="278"/>
            <ac:spMk id="39" creationId="{1D600227-9B05-799A-1139-1F4EA4CA3E33}"/>
          </ac:spMkLst>
        </pc:spChg>
        <pc:spChg chg="add mod">
          <ac:chgData name="Sankalp Koripalli" userId="cb1c3908-49b1-4316-be7f-eb964e9f5c59" providerId="ADAL" clId="{9CC89BF6-6725-0A45-B41C-31D2699FCE97}" dt="2023-09-18T16:04:12.114" v="4650" actId="14861"/>
          <ac:spMkLst>
            <pc:docMk/>
            <pc:sldMk cId="871944954" sldId="278"/>
            <ac:spMk id="40" creationId="{0CE9F0E4-D516-F4B9-DFDA-86607C809DD2}"/>
          </ac:spMkLst>
        </pc:spChg>
        <pc:spChg chg="add del mod">
          <ac:chgData name="Sankalp Koripalli" userId="cb1c3908-49b1-4316-be7f-eb964e9f5c59" providerId="ADAL" clId="{9CC89BF6-6725-0A45-B41C-31D2699FCE97}" dt="2023-09-17T00:39:07.194" v="1551" actId="478"/>
          <ac:spMkLst>
            <pc:docMk/>
            <pc:sldMk cId="871944954" sldId="278"/>
            <ac:spMk id="40" creationId="{302AB2C2-128A-5C17-A804-AFA0417063E8}"/>
          </ac:spMkLst>
        </pc:spChg>
        <pc:spChg chg="add mod">
          <ac:chgData name="Sankalp Koripalli" userId="cb1c3908-49b1-4316-be7f-eb964e9f5c59" providerId="ADAL" clId="{9CC89BF6-6725-0A45-B41C-31D2699FCE97}" dt="2023-09-18T17:56:09.934" v="5138" actId="20577"/>
          <ac:spMkLst>
            <pc:docMk/>
            <pc:sldMk cId="871944954" sldId="278"/>
            <ac:spMk id="41" creationId="{7ECCF7FE-6E75-86A8-C552-A8D7182FA6D4}"/>
          </ac:spMkLst>
        </pc:spChg>
        <pc:spChg chg="add del mod">
          <ac:chgData name="Sankalp Koripalli" userId="cb1c3908-49b1-4316-be7f-eb964e9f5c59" providerId="ADAL" clId="{9CC89BF6-6725-0A45-B41C-31D2699FCE97}" dt="2023-09-18T17:28:17.783" v="4933" actId="478"/>
          <ac:spMkLst>
            <pc:docMk/>
            <pc:sldMk cId="871944954" sldId="278"/>
            <ac:spMk id="42" creationId="{A122AD8D-08F4-127F-D6E6-E832AC23DCA1}"/>
          </ac:spMkLst>
        </pc:spChg>
        <pc:spChg chg="add mod">
          <ac:chgData name="Sankalp Koripalli" userId="cb1c3908-49b1-4316-be7f-eb964e9f5c59" providerId="ADAL" clId="{9CC89BF6-6725-0A45-B41C-31D2699FCE97}" dt="2023-09-18T16:04:25.664" v="4651" actId="14861"/>
          <ac:spMkLst>
            <pc:docMk/>
            <pc:sldMk cId="871944954" sldId="278"/>
            <ac:spMk id="43" creationId="{7768ED92-0840-AD15-7E02-C9D7F9FD53C8}"/>
          </ac:spMkLst>
        </pc:spChg>
        <pc:spChg chg="add del mod">
          <ac:chgData name="Sankalp Koripalli" userId="cb1c3908-49b1-4316-be7f-eb964e9f5c59" providerId="ADAL" clId="{9CC89BF6-6725-0A45-B41C-31D2699FCE97}" dt="2023-09-17T00:10:40.703" v="373" actId="478"/>
          <ac:spMkLst>
            <pc:docMk/>
            <pc:sldMk cId="871944954" sldId="278"/>
            <ac:spMk id="43" creationId="{D3AC7A49-D19A-0F6E-AD11-F86647815823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44" creationId="{0DE8F3D2-53D9-0639-1D9A-67F6C1A0B0A4}"/>
          </ac:spMkLst>
        </pc:spChg>
        <pc:spChg chg="add mod">
          <ac:chgData name="Sankalp Koripalli" userId="cb1c3908-49b1-4316-be7f-eb964e9f5c59" providerId="ADAL" clId="{9CC89BF6-6725-0A45-B41C-31D2699FCE97}" dt="2023-09-18T22:22:22.586" v="7060" actId="20577"/>
          <ac:spMkLst>
            <pc:docMk/>
            <pc:sldMk cId="871944954" sldId="278"/>
            <ac:spMk id="45" creationId="{90FC5D52-736C-7A35-B1E5-31A986A2A243}"/>
          </ac:spMkLst>
        </pc:spChg>
        <pc:spChg chg="add del mod">
          <ac:chgData name="Sankalp Koripalli" userId="cb1c3908-49b1-4316-be7f-eb964e9f5c59" providerId="ADAL" clId="{9CC89BF6-6725-0A45-B41C-31D2699FCE97}" dt="2023-09-17T00:10:29.345" v="370"/>
          <ac:spMkLst>
            <pc:docMk/>
            <pc:sldMk cId="871944954" sldId="278"/>
            <ac:spMk id="45" creationId="{A1EEFFB9-420E-401E-359F-6E40942B9C06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46" creationId="{89897957-0818-58AF-F6FB-0359D2EBD40E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47" creationId="{F341E7EA-0B43-DABB-A15D-B03399011842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48" creationId="{EA7443B7-45B2-D17F-C707-EBD9522E97D6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49" creationId="{6E3CF21F-B4ED-5550-3520-B25ED139355B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50" creationId="{663BFA50-C6CE-417F-1AA0-E1D8D8BA2B94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51" creationId="{9E9ACFAD-A9BE-8021-343F-5C1E0B35F5DF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52" creationId="{1AA5F9AE-5421-2001-40EE-D797F9516DAE}"/>
          </ac:spMkLst>
        </pc:spChg>
        <pc:spChg chg="add del mod">
          <ac:chgData name="Sankalp Koripalli" userId="cb1c3908-49b1-4316-be7f-eb964e9f5c59" providerId="ADAL" clId="{9CC89BF6-6725-0A45-B41C-31D2699FCE97}" dt="2023-09-17T00:29:30.713" v="1368"/>
          <ac:spMkLst>
            <pc:docMk/>
            <pc:sldMk cId="871944954" sldId="278"/>
            <ac:spMk id="53" creationId="{EF271BAF-E6D2-976E-B572-97297D44F2DC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54" creationId="{EAF6111F-F924-7126-81F4-EA704F433C1A}"/>
          </ac:spMkLst>
        </pc:spChg>
        <pc:spChg chg="add mod">
          <ac:chgData name="Sankalp Koripalli" userId="cb1c3908-49b1-4316-be7f-eb964e9f5c59" providerId="ADAL" clId="{9CC89BF6-6725-0A45-B41C-31D2699FCE97}" dt="2023-09-17T20:41:34.086" v="4496" actId="1076"/>
          <ac:spMkLst>
            <pc:docMk/>
            <pc:sldMk cId="871944954" sldId="278"/>
            <ac:spMk id="55" creationId="{B514BEE4-3735-505C-0680-0EEFD7FBB17A}"/>
          </ac:spMkLst>
        </pc:spChg>
        <pc:spChg chg="add mod">
          <ac:chgData name="Sankalp Koripalli" userId="cb1c3908-49b1-4316-be7f-eb964e9f5c59" providerId="ADAL" clId="{9CC89BF6-6725-0A45-B41C-31D2699FCE97}" dt="2023-09-18T16:04:25.664" v="4651" actId="14861"/>
          <ac:spMkLst>
            <pc:docMk/>
            <pc:sldMk cId="871944954" sldId="278"/>
            <ac:spMk id="57" creationId="{E07D90D6-0156-B670-0C8D-25BBD050C344}"/>
          </ac:spMkLst>
        </pc:spChg>
        <pc:spChg chg="add del mod">
          <ac:chgData name="Sankalp Koripalli" userId="cb1c3908-49b1-4316-be7f-eb964e9f5c59" providerId="ADAL" clId="{9CC89BF6-6725-0A45-B41C-31D2699FCE97}" dt="2023-09-17T19:05:18.790" v="2277" actId="478"/>
          <ac:spMkLst>
            <pc:docMk/>
            <pc:sldMk cId="871944954" sldId="278"/>
            <ac:spMk id="65" creationId="{9263328A-815E-2A81-BEB2-11827FFD26D6}"/>
          </ac:spMkLst>
        </pc:spChg>
        <pc:grpChg chg="add del mod">
          <ac:chgData name="Sankalp Koripalli" userId="cb1c3908-49b1-4316-be7f-eb964e9f5c59" providerId="ADAL" clId="{9CC89BF6-6725-0A45-B41C-31D2699FCE97}" dt="2023-09-17T00:00:17.991" v="1"/>
          <ac:grpSpMkLst>
            <pc:docMk/>
            <pc:sldMk cId="871944954" sldId="278"/>
            <ac:grpSpMk id="12" creationId="{608B950F-D5E3-AD35-4AD0-2CDA3361473F}"/>
          </ac:grpSpMkLst>
        </pc:grpChg>
        <pc:grpChg chg="add del mod">
          <ac:chgData name="Sankalp Koripalli" userId="cb1c3908-49b1-4316-be7f-eb964e9f5c59" providerId="ADAL" clId="{9CC89BF6-6725-0A45-B41C-31D2699FCE97}" dt="2023-09-17T00:36:29.539" v="1537" actId="478"/>
          <ac:grpSpMkLst>
            <pc:docMk/>
            <pc:sldMk cId="871944954" sldId="278"/>
            <ac:grpSpMk id="34" creationId="{602064A6-5A1B-D41C-88D4-6DC8627450CD}"/>
          </ac:grpSpMkLst>
        </pc:grpChg>
        <pc:picChg chg="add del mod">
          <ac:chgData name="Sankalp Koripalli" userId="cb1c3908-49b1-4316-be7f-eb964e9f5c59" providerId="ADAL" clId="{9CC89BF6-6725-0A45-B41C-31D2699FCE97}" dt="2023-09-17T19:05:18.790" v="2277" actId="478"/>
          <ac:picMkLst>
            <pc:docMk/>
            <pc:sldMk cId="871944954" sldId="278"/>
            <ac:picMk id="56" creationId="{648DF6B3-0475-1C18-AD0D-4C7F702F124F}"/>
          </ac:picMkLst>
        </pc:picChg>
        <pc:picChg chg="add del mod">
          <ac:chgData name="Sankalp Koripalli" userId="cb1c3908-49b1-4316-be7f-eb964e9f5c59" providerId="ADAL" clId="{9CC89BF6-6725-0A45-B41C-31D2699FCE97}" dt="2023-09-17T19:05:18.790" v="2277" actId="478"/>
          <ac:picMkLst>
            <pc:docMk/>
            <pc:sldMk cId="871944954" sldId="278"/>
            <ac:picMk id="58" creationId="{75FB8846-8D02-2410-4DC7-05A31E9A2ECF}"/>
          </ac:picMkLst>
        </pc:picChg>
        <pc:picChg chg="add mod">
          <ac:chgData name="Sankalp Koripalli" userId="cb1c3908-49b1-4316-be7f-eb964e9f5c59" providerId="ADAL" clId="{9CC89BF6-6725-0A45-B41C-31D2699FCE97}" dt="2023-09-17T20:41:34.086" v="4496" actId="1076"/>
          <ac:picMkLst>
            <pc:docMk/>
            <pc:sldMk cId="871944954" sldId="278"/>
            <ac:picMk id="59" creationId="{FB2928BB-D849-0109-92ED-26B4EEC3E3CA}"/>
          </ac:picMkLst>
        </pc:picChg>
        <pc:picChg chg="add del mod">
          <ac:chgData name="Sankalp Koripalli" userId="cb1c3908-49b1-4316-be7f-eb964e9f5c59" providerId="ADAL" clId="{9CC89BF6-6725-0A45-B41C-31D2699FCE97}" dt="2023-09-17T19:05:18.790" v="2277" actId="478"/>
          <ac:picMkLst>
            <pc:docMk/>
            <pc:sldMk cId="871944954" sldId="278"/>
            <ac:picMk id="60" creationId="{1B7D0F4E-AF14-6241-ECD9-7DAC37679846}"/>
          </ac:picMkLst>
        </pc:picChg>
        <pc:picChg chg="add mod">
          <ac:chgData name="Sankalp Koripalli" userId="cb1c3908-49b1-4316-be7f-eb964e9f5c59" providerId="ADAL" clId="{9CC89BF6-6725-0A45-B41C-31D2699FCE97}" dt="2023-09-17T20:41:34.086" v="4496" actId="1076"/>
          <ac:picMkLst>
            <pc:docMk/>
            <pc:sldMk cId="871944954" sldId="278"/>
            <ac:picMk id="61" creationId="{94CE9439-A2BC-D960-AF5B-6E49902A7CB2}"/>
          </ac:picMkLst>
        </pc:picChg>
        <pc:picChg chg="add mod">
          <ac:chgData name="Sankalp Koripalli" userId="cb1c3908-49b1-4316-be7f-eb964e9f5c59" providerId="ADAL" clId="{9CC89BF6-6725-0A45-B41C-31D2699FCE97}" dt="2023-09-17T20:41:34.086" v="4496" actId="1076"/>
          <ac:picMkLst>
            <pc:docMk/>
            <pc:sldMk cId="871944954" sldId="278"/>
            <ac:picMk id="62" creationId="{4ACFA941-D0DB-E9F4-2413-2ED65289B99B}"/>
          </ac:picMkLst>
        </pc:picChg>
        <pc:picChg chg="add del mod">
          <ac:chgData name="Sankalp Koripalli" userId="cb1c3908-49b1-4316-be7f-eb964e9f5c59" providerId="ADAL" clId="{9CC89BF6-6725-0A45-B41C-31D2699FCE97}" dt="2023-09-17T00:41:38.628" v="1591" actId="478"/>
          <ac:picMkLst>
            <pc:docMk/>
            <pc:sldMk cId="871944954" sldId="278"/>
            <ac:picMk id="62" creationId="{B479FE78-3A40-5367-26D8-723E3FC185F9}"/>
          </ac:picMkLst>
        </pc:picChg>
        <pc:picChg chg="add mod">
          <ac:chgData name="Sankalp Koripalli" userId="cb1c3908-49b1-4316-be7f-eb964e9f5c59" providerId="ADAL" clId="{9CC89BF6-6725-0A45-B41C-31D2699FCE97}" dt="2023-09-17T20:41:34.086" v="4496" actId="1076"/>
          <ac:picMkLst>
            <pc:docMk/>
            <pc:sldMk cId="871944954" sldId="278"/>
            <ac:picMk id="63" creationId="{0C8FA966-55BF-71F1-79DF-FE092E5563A8}"/>
          </ac:picMkLst>
        </pc:picChg>
        <pc:picChg chg="add del mod">
          <ac:chgData name="Sankalp Koripalli" userId="cb1c3908-49b1-4316-be7f-eb964e9f5c59" providerId="ADAL" clId="{9CC89BF6-6725-0A45-B41C-31D2699FCE97}" dt="2023-09-17T19:05:18.790" v="2277" actId="478"/>
          <ac:picMkLst>
            <pc:docMk/>
            <pc:sldMk cId="871944954" sldId="278"/>
            <ac:picMk id="64" creationId="{90F50621-8BAA-6B0B-01E2-C2CA6412CFB8}"/>
          </ac:picMkLst>
        </pc:picChg>
        <pc:cxnChg chg="add mod">
          <ac:chgData name="Sankalp Koripalli" userId="cb1c3908-49b1-4316-be7f-eb964e9f5c59" providerId="ADAL" clId="{9CC89BF6-6725-0A45-B41C-31D2699FCE97}" dt="2023-09-18T16:10:12.030" v="4667" actId="692"/>
          <ac:cxnSpMkLst>
            <pc:docMk/>
            <pc:sldMk cId="871944954" sldId="278"/>
            <ac:cxnSpMk id="15" creationId="{BB4301EE-C919-F017-2201-F927398A71B4}"/>
          </ac:cxnSpMkLst>
        </pc:cxnChg>
        <pc:cxnChg chg="add mod">
          <ac:chgData name="Sankalp Koripalli" userId="cb1c3908-49b1-4316-be7f-eb964e9f5c59" providerId="ADAL" clId="{9CC89BF6-6725-0A45-B41C-31D2699FCE97}" dt="2023-09-18T16:10:12.030" v="4667" actId="692"/>
          <ac:cxnSpMkLst>
            <pc:docMk/>
            <pc:sldMk cId="871944954" sldId="278"/>
            <ac:cxnSpMk id="28" creationId="{8709A6C3-C855-23BE-0604-64F263F5D41F}"/>
          </ac:cxnSpMkLst>
        </pc:cxnChg>
        <pc:cxnChg chg="add mod">
          <ac:chgData name="Sankalp Koripalli" userId="cb1c3908-49b1-4316-be7f-eb964e9f5c59" providerId="ADAL" clId="{9CC89BF6-6725-0A45-B41C-31D2699FCE97}" dt="2023-09-18T16:10:12.030" v="4667" actId="692"/>
          <ac:cxnSpMkLst>
            <pc:docMk/>
            <pc:sldMk cId="871944954" sldId="278"/>
            <ac:cxnSpMk id="33" creationId="{F2EB715C-53FC-0323-9221-08D573281519}"/>
          </ac:cxnSpMkLst>
        </pc:cxnChg>
        <pc:cxnChg chg="add mod">
          <ac:chgData name="Sankalp Koripalli" userId="cb1c3908-49b1-4316-be7f-eb964e9f5c59" providerId="ADAL" clId="{9CC89BF6-6725-0A45-B41C-31D2699FCE97}" dt="2023-09-18T16:10:12.030" v="4667" actId="692"/>
          <ac:cxnSpMkLst>
            <pc:docMk/>
            <pc:sldMk cId="871944954" sldId="278"/>
            <ac:cxnSpMk id="53" creationId="{6F2270EC-0FF3-22B4-3D1A-0A768503848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ankalp Koripalli" userId="cb1c3908-49b1-4316-be7f-eb964e9f5c59" providerId="ADAL" clId="{9CC89BF6-6725-0A45-B41C-31D2699FCE97}" dt="2023-09-18T17:28:17.818" v="4934" actId="2056"/>
              <pc2:cmMkLst xmlns:pc2="http://schemas.microsoft.com/office/powerpoint/2019/9/main/command">
                <pc:docMk/>
                <pc:sldMk cId="871944954" sldId="278"/>
                <pc2:cmMk id="{936C763C-1DB8-D946-AC29-84A296813117}"/>
              </pc2:cmMkLst>
            </pc226:cmChg>
            <pc226:cmChg xmlns:pc226="http://schemas.microsoft.com/office/powerpoint/2022/06/main/command" chg="del mod">
              <pc226:chgData name="Sankalp Koripalli" userId="cb1c3908-49b1-4316-be7f-eb964e9f5c59" providerId="ADAL" clId="{9CC89BF6-6725-0A45-B41C-31D2699FCE97}" dt="2023-09-18T19:16:15.704" v="5565"/>
              <pc2:cmMkLst xmlns:pc2="http://schemas.microsoft.com/office/powerpoint/2019/9/main/command">
                <pc:docMk/>
                <pc:sldMk cId="871944954" sldId="278"/>
                <pc2:cmMk id="{2ED5F13F-4098-BD4D-BFE9-6BD1FE9A0BD2}"/>
              </pc2:cmMkLst>
            </pc226:cmChg>
            <pc226:cmChg xmlns:pc226="http://schemas.microsoft.com/office/powerpoint/2022/06/main/command" chg="mod">
              <pc226:chgData name="Sankalp Koripalli" userId="cb1c3908-49b1-4316-be7f-eb964e9f5c59" providerId="ADAL" clId="{9CC89BF6-6725-0A45-B41C-31D2699FCE97}" dt="2023-09-18T22:22:19.823" v="7052" actId="20577"/>
              <pc2:cmMkLst xmlns:pc2="http://schemas.microsoft.com/office/powerpoint/2019/9/main/command">
                <pc:docMk/>
                <pc:sldMk cId="871944954" sldId="278"/>
                <pc2:cmMk id="{39664956-84F7-2246-996D-BA6C1638DAB3}"/>
              </pc2:cmMkLst>
            </pc226:cmChg>
            <pc226:cmChg xmlns:pc226="http://schemas.microsoft.com/office/powerpoint/2022/06/main/command" chg="mod">
              <pc226:chgData name="Sankalp Koripalli" userId="cb1c3908-49b1-4316-be7f-eb964e9f5c59" providerId="ADAL" clId="{9CC89BF6-6725-0A45-B41C-31D2699FCE97}" dt="2023-09-18T19:12:15.635" v="5349"/>
              <pc2:cmMkLst xmlns:pc2="http://schemas.microsoft.com/office/powerpoint/2019/9/main/command">
                <pc:docMk/>
                <pc:sldMk cId="871944954" sldId="278"/>
                <pc2:cmMk id="{86C6FE7F-659A-5D43-B629-A02890CB961D}"/>
              </pc2:cmMkLst>
            </pc226:cmChg>
            <pc226:cmChg xmlns:pc226="http://schemas.microsoft.com/office/powerpoint/2022/06/main/command" chg="mod">
              <pc226:chgData name="Sankalp Koripalli" userId="cb1c3908-49b1-4316-be7f-eb964e9f5c59" providerId="ADAL" clId="{9CC89BF6-6725-0A45-B41C-31D2699FCE97}" dt="2023-09-18T19:11:49.892" v="5348"/>
              <pc2:cmMkLst xmlns:pc2="http://schemas.microsoft.com/office/powerpoint/2019/9/main/command">
                <pc:docMk/>
                <pc:sldMk cId="871944954" sldId="278"/>
                <pc2:cmMk id="{39586597-260E-534A-93D6-F71DD2FA3462}"/>
              </pc2:cmMkLst>
            </pc226:cmChg>
            <pc226:cmChg xmlns:pc226="http://schemas.microsoft.com/office/powerpoint/2022/06/main/command" chg="mod">
              <pc226:chgData name="Sankalp Koripalli" userId="cb1c3908-49b1-4316-be7f-eb964e9f5c59" providerId="ADAL" clId="{9CC89BF6-6725-0A45-B41C-31D2699FCE97}" dt="2023-09-18T19:13:41.915" v="5450"/>
              <pc2:cmMkLst xmlns:pc2="http://schemas.microsoft.com/office/powerpoint/2019/9/main/command">
                <pc:docMk/>
                <pc:sldMk cId="871944954" sldId="278"/>
                <pc2:cmMk id="{76FC9FA2-78E3-0647-AD4B-26751BA1AA01}"/>
              </pc2:cmMkLst>
            </pc226:cmChg>
            <pc226:cmChg xmlns:pc226="http://schemas.microsoft.com/office/powerpoint/2022/06/main/command" chg="mod">
              <pc226:chgData name="Sankalp Koripalli" userId="cb1c3908-49b1-4316-be7f-eb964e9f5c59" providerId="ADAL" clId="{9CC89BF6-6725-0A45-B41C-31D2699FCE97}" dt="2023-09-18T22:22:19.823" v="7052" actId="20577"/>
              <pc2:cmMkLst xmlns:pc2="http://schemas.microsoft.com/office/powerpoint/2019/9/main/command">
                <pc:docMk/>
                <pc:sldMk cId="871944954" sldId="278"/>
                <pc2:cmMk id="{85BF3FAB-EFC0-F840-92BB-E84CD1F1EFD6}"/>
              </pc2:cmMkLst>
            </pc226:cmChg>
            <pc226:cmChg xmlns:pc226="http://schemas.microsoft.com/office/powerpoint/2022/06/main/command" chg="mod">
              <pc226:chgData name="Sankalp Koripalli" userId="cb1c3908-49b1-4316-be7f-eb964e9f5c59" providerId="ADAL" clId="{9CC89BF6-6725-0A45-B41C-31D2699FCE97}" dt="2023-09-18T17:27:13.601" v="4846" actId="2056"/>
              <pc2:cmMkLst xmlns:pc2="http://schemas.microsoft.com/office/powerpoint/2019/9/main/command">
                <pc:docMk/>
                <pc:sldMk cId="871944954" sldId="278"/>
                <pc2:cmMk id="{1021F1F1-C622-2D4A-B286-AC7CD51D9873}"/>
              </pc2:cmMkLst>
            </pc226:cmChg>
          </p:ext>
        </pc:extLst>
      </pc:sldChg>
      <pc:sldChg chg="addSp delSp modSp new mod modCm">
        <pc:chgData name="Sankalp Koripalli" userId="cb1c3908-49b1-4316-be7f-eb964e9f5c59" providerId="ADAL" clId="{9CC89BF6-6725-0A45-B41C-31D2699FCE97}" dt="2023-09-19T20:47:25.896" v="7553" actId="20577"/>
        <pc:sldMkLst>
          <pc:docMk/>
          <pc:sldMk cId="3362154397" sldId="282"/>
        </pc:sldMkLst>
        <pc:spChg chg="del mod">
          <ac:chgData name="Sankalp Koripalli" userId="cb1c3908-49b1-4316-be7f-eb964e9f5c59" providerId="ADAL" clId="{9CC89BF6-6725-0A45-B41C-31D2699FCE97}" dt="2023-09-17T00:35:43.114" v="1519" actId="478"/>
          <ac:spMkLst>
            <pc:docMk/>
            <pc:sldMk cId="3362154397" sldId="282"/>
            <ac:spMk id="2" creationId="{FDB984D8-B586-4F94-4D1F-77EF973CB5CD}"/>
          </ac:spMkLst>
        </pc:spChg>
        <pc:spChg chg="add del mod">
          <ac:chgData name="Sankalp Koripalli" userId="cb1c3908-49b1-4316-be7f-eb964e9f5c59" providerId="ADAL" clId="{9CC89BF6-6725-0A45-B41C-31D2699FCE97}" dt="2023-09-17T00:35:43.226" v="1521"/>
          <ac:spMkLst>
            <pc:docMk/>
            <pc:sldMk cId="3362154397" sldId="282"/>
            <ac:spMk id="3" creationId="{300A1335-AF58-B198-EC3C-85FBB34FE7C1}"/>
          </ac:spMkLst>
        </pc:spChg>
        <pc:spChg chg="add mod">
          <ac:chgData name="Sankalp Koripalli" userId="cb1c3908-49b1-4316-be7f-eb964e9f5c59" providerId="ADAL" clId="{9CC89BF6-6725-0A45-B41C-31D2699FCE97}" dt="2023-09-17T00:36:18.497" v="1536" actId="20577"/>
          <ac:spMkLst>
            <pc:docMk/>
            <pc:sldMk cId="3362154397" sldId="282"/>
            <ac:spMk id="4" creationId="{FA634BC8-6DF0-5D50-1EE8-55FA52AF7E7F}"/>
          </ac:spMkLst>
        </pc:spChg>
        <pc:spChg chg="add del mod">
          <ac:chgData name="Sankalp Koripalli" userId="cb1c3908-49b1-4316-be7f-eb964e9f5c59" providerId="ADAL" clId="{9CC89BF6-6725-0A45-B41C-31D2699FCE97}" dt="2023-09-17T00:35:44.259" v="1522" actId="478"/>
          <ac:spMkLst>
            <pc:docMk/>
            <pc:sldMk cId="3362154397" sldId="282"/>
            <ac:spMk id="6" creationId="{424BB49C-8721-F568-F09A-40ED5355502A}"/>
          </ac:spMkLst>
        </pc:spChg>
        <pc:spChg chg="add mod">
          <ac:chgData name="Sankalp Koripalli" userId="cb1c3908-49b1-4316-be7f-eb964e9f5c59" providerId="ADAL" clId="{9CC89BF6-6725-0A45-B41C-31D2699FCE97}" dt="2023-09-18T22:07:23.162" v="6593" actId="20577"/>
          <ac:spMkLst>
            <pc:docMk/>
            <pc:sldMk cId="3362154397" sldId="282"/>
            <ac:spMk id="7" creationId="{445E4615-34A2-D870-E6DC-4EAA8B6D943D}"/>
          </ac:spMkLst>
        </pc:spChg>
        <pc:spChg chg="add mod">
          <ac:chgData name="Sankalp Koripalli" userId="cb1c3908-49b1-4316-be7f-eb964e9f5c59" providerId="ADAL" clId="{9CC89BF6-6725-0A45-B41C-31D2699FCE97}" dt="2023-09-17T20:42:17.364" v="4506" actId="1076"/>
          <ac:spMkLst>
            <pc:docMk/>
            <pc:sldMk cId="3362154397" sldId="282"/>
            <ac:spMk id="8" creationId="{CC3D898E-7860-A515-E4E1-0B4438095875}"/>
          </ac:spMkLst>
        </pc:spChg>
        <pc:spChg chg="add mod">
          <ac:chgData name="Sankalp Koripalli" userId="cb1c3908-49b1-4316-be7f-eb964e9f5c59" providerId="ADAL" clId="{9CC89BF6-6725-0A45-B41C-31D2699FCE97}" dt="2023-09-19T20:47:25.896" v="7553" actId="20577"/>
          <ac:spMkLst>
            <pc:docMk/>
            <pc:sldMk cId="3362154397" sldId="282"/>
            <ac:spMk id="13" creationId="{434FEFD1-0EB6-9F75-65FF-604367FAAE52}"/>
          </ac:spMkLst>
        </pc:spChg>
        <pc:spChg chg="add mod">
          <ac:chgData name="Sankalp Koripalli" userId="cb1c3908-49b1-4316-be7f-eb964e9f5c59" providerId="ADAL" clId="{9CC89BF6-6725-0A45-B41C-31D2699FCE97}" dt="2023-09-19T20:45:50.747" v="7525" actId="1076"/>
          <ac:spMkLst>
            <pc:docMk/>
            <pc:sldMk cId="3362154397" sldId="282"/>
            <ac:spMk id="14" creationId="{88ED9D56-CAEA-EC27-A3BB-95541FAF2F27}"/>
          </ac:spMkLst>
        </pc:spChg>
        <pc:spChg chg="add mod">
          <ac:chgData name="Sankalp Koripalli" userId="cb1c3908-49b1-4316-be7f-eb964e9f5c59" providerId="ADAL" clId="{9CC89BF6-6725-0A45-B41C-31D2699FCE97}" dt="2023-09-19T20:46:51.695" v="7532" actId="1076"/>
          <ac:spMkLst>
            <pc:docMk/>
            <pc:sldMk cId="3362154397" sldId="282"/>
            <ac:spMk id="15" creationId="{092D5789-5E4A-1ED9-0EA4-785550B40E5E}"/>
          </ac:spMkLst>
        </pc:spChg>
        <pc:spChg chg="add mod">
          <ac:chgData name="Sankalp Koripalli" userId="cb1c3908-49b1-4316-be7f-eb964e9f5c59" providerId="ADAL" clId="{9CC89BF6-6725-0A45-B41C-31D2699FCE97}" dt="2023-09-19T20:46:58.434" v="7533" actId="1076"/>
          <ac:spMkLst>
            <pc:docMk/>
            <pc:sldMk cId="3362154397" sldId="282"/>
            <ac:spMk id="16" creationId="{88E813EC-616A-39F9-FC78-61C837C191AC}"/>
          </ac:spMkLst>
        </pc:spChg>
        <pc:spChg chg="add mod">
          <ac:chgData name="Sankalp Koripalli" userId="cb1c3908-49b1-4316-be7f-eb964e9f5c59" providerId="ADAL" clId="{9CC89BF6-6725-0A45-B41C-31D2699FCE97}" dt="2023-09-19T20:46:02.183" v="7526" actId="1076"/>
          <ac:spMkLst>
            <pc:docMk/>
            <pc:sldMk cId="3362154397" sldId="282"/>
            <ac:spMk id="17" creationId="{D42791FF-AC57-D185-C4FB-7F09B22B1035}"/>
          </ac:spMkLst>
        </pc:spChg>
        <pc:spChg chg="add mod">
          <ac:chgData name="Sankalp Koripalli" userId="cb1c3908-49b1-4316-be7f-eb964e9f5c59" providerId="ADAL" clId="{9CC89BF6-6725-0A45-B41C-31D2699FCE97}" dt="2023-09-18T22:04:50.314" v="6511" actId="20577"/>
          <ac:spMkLst>
            <pc:docMk/>
            <pc:sldMk cId="3362154397" sldId="282"/>
            <ac:spMk id="18" creationId="{C1F5F05A-9019-0533-20B2-6CA6BD21EB55}"/>
          </ac:spMkLst>
        </pc:spChg>
        <pc:spChg chg="add mod">
          <ac:chgData name="Sankalp Koripalli" userId="cb1c3908-49b1-4316-be7f-eb964e9f5c59" providerId="ADAL" clId="{9CC89BF6-6725-0A45-B41C-31D2699FCE97}" dt="2023-09-19T20:46:02.183" v="7526" actId="1076"/>
          <ac:spMkLst>
            <pc:docMk/>
            <pc:sldMk cId="3362154397" sldId="282"/>
            <ac:spMk id="19" creationId="{A9B256B3-C21A-C9F8-B6DF-3F530223DF95}"/>
          </ac:spMkLst>
        </pc:spChg>
        <pc:spChg chg="add mod">
          <ac:chgData name="Sankalp Koripalli" userId="cb1c3908-49b1-4316-be7f-eb964e9f5c59" providerId="ADAL" clId="{9CC89BF6-6725-0A45-B41C-31D2699FCE97}" dt="2023-09-17T20:42:17.364" v="4506" actId="1076"/>
          <ac:spMkLst>
            <pc:docMk/>
            <pc:sldMk cId="3362154397" sldId="282"/>
            <ac:spMk id="20" creationId="{1A1ADAB7-4853-5E4B-0EAE-72BA55874DAB}"/>
          </ac:spMkLst>
        </pc:spChg>
        <pc:spChg chg="add del mod">
          <ac:chgData name="Sankalp Koripalli" userId="cb1c3908-49b1-4316-be7f-eb964e9f5c59" providerId="ADAL" clId="{9CC89BF6-6725-0A45-B41C-31D2699FCE97}" dt="2023-09-17T03:37:15.790" v="1858" actId="478"/>
          <ac:spMkLst>
            <pc:docMk/>
            <pc:sldMk cId="3362154397" sldId="282"/>
            <ac:spMk id="21" creationId="{B90F97A0-D2CF-985E-8BFB-DAF68CFEE0B7}"/>
          </ac:spMkLst>
        </pc:spChg>
        <pc:spChg chg="add mod">
          <ac:chgData name="Sankalp Koripalli" userId="cb1c3908-49b1-4316-be7f-eb964e9f5c59" providerId="ADAL" clId="{9CC89BF6-6725-0A45-B41C-31D2699FCE97}" dt="2023-09-17T20:42:17.364" v="4506" actId="1076"/>
          <ac:spMkLst>
            <pc:docMk/>
            <pc:sldMk cId="3362154397" sldId="282"/>
            <ac:spMk id="22" creationId="{D359D4C4-527A-8BD4-11F4-70575692723D}"/>
          </ac:spMkLst>
        </pc:spChg>
        <pc:spChg chg="add del mod">
          <ac:chgData name="Sankalp Koripalli" userId="cb1c3908-49b1-4316-be7f-eb964e9f5c59" providerId="ADAL" clId="{9CC89BF6-6725-0A45-B41C-31D2699FCE97}" dt="2023-09-17T03:38:25.345" v="1867"/>
          <ac:spMkLst>
            <pc:docMk/>
            <pc:sldMk cId="3362154397" sldId="282"/>
            <ac:spMk id="27" creationId="{64BD667B-3065-2D18-1DD8-0AD63668031D}"/>
          </ac:spMkLst>
        </pc:spChg>
        <pc:spChg chg="add del mod">
          <ac:chgData name="Sankalp Koripalli" userId="cb1c3908-49b1-4316-be7f-eb964e9f5c59" providerId="ADAL" clId="{9CC89BF6-6725-0A45-B41C-31D2699FCE97}" dt="2023-09-17T03:38:25.345" v="1867"/>
          <ac:spMkLst>
            <pc:docMk/>
            <pc:sldMk cId="3362154397" sldId="282"/>
            <ac:spMk id="28" creationId="{7DD90641-4679-A098-2FD4-D6C66F3BB9E8}"/>
          </ac:spMkLst>
        </pc:spChg>
        <pc:spChg chg="add del mod">
          <ac:chgData name="Sankalp Koripalli" userId="cb1c3908-49b1-4316-be7f-eb964e9f5c59" providerId="ADAL" clId="{9CC89BF6-6725-0A45-B41C-31D2699FCE97}" dt="2023-09-17T03:38:25.345" v="1867"/>
          <ac:spMkLst>
            <pc:docMk/>
            <pc:sldMk cId="3362154397" sldId="282"/>
            <ac:spMk id="29" creationId="{3A12871C-E686-7924-9201-6DF69AC3862D}"/>
          </ac:spMkLst>
        </pc:spChg>
        <pc:picChg chg="add mod">
          <ac:chgData name="Sankalp Koripalli" userId="cb1c3908-49b1-4316-be7f-eb964e9f5c59" providerId="ADAL" clId="{9CC89BF6-6725-0A45-B41C-31D2699FCE97}" dt="2023-09-17T20:42:17.364" v="4506" actId="1076"/>
          <ac:picMkLst>
            <pc:docMk/>
            <pc:sldMk cId="3362154397" sldId="282"/>
            <ac:picMk id="23" creationId="{A41AC5E7-7171-6B1B-8DAA-54AEDE75A3A0}"/>
          </ac:picMkLst>
        </pc:picChg>
        <pc:picChg chg="add del mod">
          <ac:chgData name="Sankalp Koripalli" userId="cb1c3908-49b1-4316-be7f-eb964e9f5c59" providerId="ADAL" clId="{9CC89BF6-6725-0A45-B41C-31D2699FCE97}" dt="2023-09-17T03:37:25.504" v="1863" actId="478"/>
          <ac:picMkLst>
            <pc:docMk/>
            <pc:sldMk cId="3362154397" sldId="282"/>
            <ac:picMk id="23" creationId="{CCD464DC-862F-4AD1-82D7-13FA9770361D}"/>
          </ac:picMkLst>
        </pc:picChg>
        <pc:picChg chg="add del mod">
          <ac:chgData name="Sankalp Koripalli" userId="cb1c3908-49b1-4316-be7f-eb964e9f5c59" providerId="ADAL" clId="{9CC89BF6-6725-0A45-B41C-31D2699FCE97}" dt="2023-09-17T03:37:24.667" v="1862" actId="478"/>
          <ac:picMkLst>
            <pc:docMk/>
            <pc:sldMk cId="3362154397" sldId="282"/>
            <ac:picMk id="24" creationId="{BE38A491-BB04-5AAB-5DDE-AE8255C3E644}"/>
          </ac:picMkLst>
        </pc:picChg>
        <pc:picChg chg="add mod">
          <ac:chgData name="Sankalp Koripalli" userId="cb1c3908-49b1-4316-be7f-eb964e9f5c59" providerId="ADAL" clId="{9CC89BF6-6725-0A45-B41C-31D2699FCE97}" dt="2023-09-17T20:42:17.364" v="4506" actId="1076"/>
          <ac:picMkLst>
            <pc:docMk/>
            <pc:sldMk cId="3362154397" sldId="282"/>
            <ac:picMk id="25" creationId="{341CDA44-6983-632C-CAF8-2C3A1D408CCA}"/>
          </ac:picMkLst>
        </pc:picChg>
        <pc:picChg chg="add del mod">
          <ac:chgData name="Sankalp Koripalli" userId="cb1c3908-49b1-4316-be7f-eb964e9f5c59" providerId="ADAL" clId="{9CC89BF6-6725-0A45-B41C-31D2699FCE97}" dt="2023-09-17T03:37:23.534" v="1860" actId="478"/>
          <ac:picMkLst>
            <pc:docMk/>
            <pc:sldMk cId="3362154397" sldId="282"/>
            <ac:picMk id="25" creationId="{DC8DB1FD-739E-CD23-2F68-E73E6B97856C}"/>
          </ac:picMkLst>
        </pc:picChg>
        <pc:picChg chg="add del mod">
          <ac:chgData name="Sankalp Koripalli" userId="cb1c3908-49b1-4316-be7f-eb964e9f5c59" providerId="ADAL" clId="{9CC89BF6-6725-0A45-B41C-31D2699FCE97}" dt="2023-09-17T03:37:23.974" v="1861" actId="478"/>
          <ac:picMkLst>
            <pc:docMk/>
            <pc:sldMk cId="3362154397" sldId="282"/>
            <ac:picMk id="26" creationId="{B604B9B7-81D8-BE8E-E02C-57AB2C751341}"/>
          </ac:picMkLst>
        </pc:picChg>
        <pc:picChg chg="add mod">
          <ac:chgData name="Sankalp Koripalli" userId="cb1c3908-49b1-4316-be7f-eb964e9f5c59" providerId="ADAL" clId="{9CC89BF6-6725-0A45-B41C-31D2699FCE97}" dt="2023-09-17T20:42:17.364" v="4506" actId="1076"/>
          <ac:picMkLst>
            <pc:docMk/>
            <pc:sldMk cId="3362154397" sldId="282"/>
            <ac:picMk id="27" creationId="{0B5E9B56-49C9-04F4-0A9E-61665F7BD122}"/>
          </ac:picMkLst>
        </pc:picChg>
        <pc:picChg chg="add mod">
          <ac:chgData name="Sankalp Koripalli" userId="cb1c3908-49b1-4316-be7f-eb964e9f5c59" providerId="ADAL" clId="{9CC89BF6-6725-0A45-B41C-31D2699FCE97}" dt="2023-09-17T20:42:17.364" v="4506" actId="1076"/>
          <ac:picMkLst>
            <pc:docMk/>
            <pc:sldMk cId="3362154397" sldId="282"/>
            <ac:picMk id="29" creationId="{DEC63B38-C91D-4222-7D00-347201FDEFD8}"/>
          </ac:picMkLst>
        </pc:picChg>
        <pc:picChg chg="add del mod">
          <ac:chgData name="Sankalp Koripalli" userId="cb1c3908-49b1-4316-be7f-eb964e9f5c59" providerId="ADAL" clId="{9CC89BF6-6725-0A45-B41C-31D2699FCE97}" dt="2023-09-17T03:38:25.345" v="1867"/>
          <ac:picMkLst>
            <pc:docMk/>
            <pc:sldMk cId="3362154397" sldId="282"/>
            <ac:picMk id="30" creationId="{5774D1FA-CAD5-26EA-5A03-8E7E8CC1EB17}"/>
          </ac:picMkLst>
        </pc:picChg>
        <pc:picChg chg="add del mod">
          <ac:chgData name="Sankalp Koripalli" userId="cb1c3908-49b1-4316-be7f-eb964e9f5c59" providerId="ADAL" clId="{9CC89BF6-6725-0A45-B41C-31D2699FCE97}" dt="2023-09-17T03:38:25.345" v="1867"/>
          <ac:picMkLst>
            <pc:docMk/>
            <pc:sldMk cId="3362154397" sldId="282"/>
            <ac:picMk id="31" creationId="{A57E2330-FDE4-0D1D-1BF6-EE5523CF7F62}"/>
          </ac:picMkLst>
        </pc:picChg>
        <pc:picChg chg="add del mod">
          <ac:chgData name="Sankalp Koripalli" userId="cb1c3908-49b1-4316-be7f-eb964e9f5c59" providerId="ADAL" clId="{9CC89BF6-6725-0A45-B41C-31D2699FCE97}" dt="2023-09-17T03:38:25.345" v="1867"/>
          <ac:picMkLst>
            <pc:docMk/>
            <pc:sldMk cId="3362154397" sldId="282"/>
            <ac:picMk id="32" creationId="{122D4092-64DA-8A2A-1FE5-C945CA26B788}"/>
          </ac:picMkLst>
        </pc:picChg>
        <pc:picChg chg="add del mod">
          <ac:chgData name="Sankalp Koripalli" userId="cb1c3908-49b1-4316-be7f-eb964e9f5c59" providerId="ADAL" clId="{9CC89BF6-6725-0A45-B41C-31D2699FCE97}" dt="2023-09-17T03:38:25.345" v="1867"/>
          <ac:picMkLst>
            <pc:docMk/>
            <pc:sldMk cId="3362154397" sldId="282"/>
            <ac:picMk id="33" creationId="{2291650C-A3BB-DCC5-0C17-1AE816D87EFF}"/>
          </ac:picMkLst>
        </pc:picChg>
        <pc:cxnChg chg="add mod">
          <ac:chgData name="Sankalp Koripalli" userId="cb1c3908-49b1-4316-be7f-eb964e9f5c59" providerId="ADAL" clId="{9CC89BF6-6725-0A45-B41C-31D2699FCE97}" dt="2023-09-17T20:42:17.364" v="4506" actId="1076"/>
          <ac:cxnSpMkLst>
            <pc:docMk/>
            <pc:sldMk cId="3362154397" sldId="282"/>
            <ac:cxnSpMk id="2" creationId="{81B28F0E-BEE6-588D-480C-DD2713CB0D91}"/>
          </ac:cxnSpMkLst>
        </pc:cxnChg>
        <pc:cxnChg chg="add mod">
          <ac:chgData name="Sankalp Koripalli" userId="cb1c3908-49b1-4316-be7f-eb964e9f5c59" providerId="ADAL" clId="{9CC89BF6-6725-0A45-B41C-31D2699FCE97}" dt="2023-09-17T20:42:17.364" v="4506" actId="1076"/>
          <ac:cxnSpMkLst>
            <pc:docMk/>
            <pc:sldMk cId="3362154397" sldId="282"/>
            <ac:cxnSpMk id="3" creationId="{9BB46D5A-D225-6356-D57D-AF81C16BD2B6}"/>
          </ac:cxnSpMkLst>
        </pc:cxnChg>
        <pc:cxnChg chg="add mod">
          <ac:chgData name="Sankalp Koripalli" userId="cb1c3908-49b1-4316-be7f-eb964e9f5c59" providerId="ADAL" clId="{9CC89BF6-6725-0A45-B41C-31D2699FCE97}" dt="2023-09-18T22:07:20.988" v="6581" actId="20577"/>
          <ac:cxnSpMkLst>
            <pc:docMk/>
            <pc:sldMk cId="3362154397" sldId="282"/>
            <ac:cxnSpMk id="6" creationId="{54C7E9BC-5F03-809D-7D9F-6DB226F7B646}"/>
          </ac:cxnSpMkLst>
        </pc:cxnChg>
        <pc:cxnChg chg="add mod">
          <ac:chgData name="Sankalp Koripalli" userId="cb1c3908-49b1-4316-be7f-eb964e9f5c59" providerId="ADAL" clId="{9CC89BF6-6725-0A45-B41C-31D2699FCE97}" dt="2023-09-17T20:42:17.364" v="4506" actId="1076"/>
          <ac:cxnSpMkLst>
            <pc:docMk/>
            <pc:sldMk cId="3362154397" sldId="282"/>
            <ac:cxnSpMk id="9" creationId="{852F8798-4EE8-E607-E7BB-C880768EDDF4}"/>
          </ac:cxnSpMkLst>
        </pc:cxnChg>
        <pc:cxnChg chg="add mod">
          <ac:chgData name="Sankalp Koripalli" userId="cb1c3908-49b1-4316-be7f-eb964e9f5c59" providerId="ADAL" clId="{9CC89BF6-6725-0A45-B41C-31D2699FCE97}" dt="2023-09-17T20:42:17.364" v="4506" actId="1076"/>
          <ac:cxnSpMkLst>
            <pc:docMk/>
            <pc:sldMk cId="3362154397" sldId="282"/>
            <ac:cxnSpMk id="10" creationId="{7E55AD26-9191-638D-144C-A093CA23ADB2}"/>
          </ac:cxnSpMkLst>
        </pc:cxnChg>
        <pc:cxnChg chg="add mod">
          <ac:chgData name="Sankalp Koripalli" userId="cb1c3908-49b1-4316-be7f-eb964e9f5c59" providerId="ADAL" clId="{9CC89BF6-6725-0A45-B41C-31D2699FCE97}" dt="2023-09-17T20:42:17.364" v="4506" actId="1076"/>
          <ac:cxnSpMkLst>
            <pc:docMk/>
            <pc:sldMk cId="3362154397" sldId="282"/>
            <ac:cxnSpMk id="11" creationId="{CF375200-C924-D501-1968-39E77B9A8460}"/>
          </ac:cxnSpMkLst>
        </pc:cxnChg>
        <pc:cxnChg chg="add del mod">
          <ac:chgData name="Sankalp Koripalli" userId="cb1c3908-49b1-4316-be7f-eb964e9f5c59" providerId="ADAL" clId="{9CC89BF6-6725-0A45-B41C-31D2699FCE97}" dt="2023-09-17T19:58:46.815" v="3102" actId="478"/>
          <ac:cxnSpMkLst>
            <pc:docMk/>
            <pc:sldMk cId="3362154397" sldId="282"/>
            <ac:cxnSpMk id="12" creationId="{3DC50905-792F-2B5B-300C-6DFE992772AE}"/>
          </ac:cxnSpMkLst>
        </pc:cxnChg>
        <pc:cxnChg chg="add mod">
          <ac:chgData name="Sankalp Koripalli" userId="cb1c3908-49b1-4316-be7f-eb964e9f5c59" providerId="ADAL" clId="{9CC89BF6-6725-0A45-B41C-31D2699FCE97}" dt="2023-09-17T20:42:17.364" v="4506" actId="1076"/>
          <ac:cxnSpMkLst>
            <pc:docMk/>
            <pc:sldMk cId="3362154397" sldId="282"/>
            <ac:cxnSpMk id="28" creationId="{27E55FB0-C6D3-9CF4-1A74-279D69273255}"/>
          </ac:cxnSpMkLst>
        </pc:cxnChg>
        <pc:cxnChg chg="add mod">
          <ac:chgData name="Sankalp Koripalli" userId="cb1c3908-49b1-4316-be7f-eb964e9f5c59" providerId="ADAL" clId="{9CC89BF6-6725-0A45-B41C-31D2699FCE97}" dt="2023-09-19T20:46:02.183" v="7526" actId="1076"/>
          <ac:cxnSpMkLst>
            <pc:docMk/>
            <pc:sldMk cId="3362154397" sldId="282"/>
            <ac:cxnSpMk id="34" creationId="{36DC095B-E6D9-E5B5-E52A-40EB7BF0DC26}"/>
          </ac:cxnSpMkLst>
        </pc:cxnChg>
        <pc:cxnChg chg="add mod">
          <ac:chgData name="Sankalp Koripalli" userId="cb1c3908-49b1-4316-be7f-eb964e9f5c59" providerId="ADAL" clId="{9CC89BF6-6725-0A45-B41C-31D2699FCE97}" dt="2023-09-19T20:46:24.869" v="7530" actId="14100"/>
          <ac:cxnSpMkLst>
            <pc:docMk/>
            <pc:sldMk cId="3362154397" sldId="282"/>
            <ac:cxnSpMk id="38" creationId="{9F0A9D75-894D-B0F6-2363-28456FB9A0BE}"/>
          </ac:cxnSpMkLst>
        </pc:cxnChg>
        <pc:cxnChg chg="add mod">
          <ac:chgData name="Sankalp Koripalli" userId="cb1c3908-49b1-4316-be7f-eb964e9f5c59" providerId="ADAL" clId="{9CC89BF6-6725-0A45-B41C-31D2699FCE97}" dt="2023-09-19T20:46:19.717" v="7529" actId="1076"/>
          <ac:cxnSpMkLst>
            <pc:docMk/>
            <pc:sldMk cId="3362154397" sldId="282"/>
            <ac:cxnSpMk id="41" creationId="{B872BFB4-86AA-BD7F-3EC0-76A0D7761A1C}"/>
          </ac:cxnSpMkLst>
        </pc:cxnChg>
        <pc:cxnChg chg="add mod">
          <ac:chgData name="Sankalp Koripalli" userId="cb1c3908-49b1-4316-be7f-eb964e9f5c59" providerId="ADAL" clId="{9CC89BF6-6725-0A45-B41C-31D2699FCE97}" dt="2023-09-17T20:42:17.364" v="4506" actId="1076"/>
          <ac:cxnSpMkLst>
            <pc:docMk/>
            <pc:sldMk cId="3362154397" sldId="282"/>
            <ac:cxnSpMk id="42" creationId="{D5C3853A-7896-B7D8-6C59-72384638211A}"/>
          </ac:cxnSpMkLst>
        </pc:cxnChg>
        <pc:cxnChg chg="add mod">
          <ac:chgData name="Sankalp Koripalli" userId="cb1c3908-49b1-4316-be7f-eb964e9f5c59" providerId="ADAL" clId="{9CC89BF6-6725-0A45-B41C-31D2699FCE97}" dt="2023-09-19T20:46:14.417" v="7528" actId="14100"/>
          <ac:cxnSpMkLst>
            <pc:docMk/>
            <pc:sldMk cId="3362154397" sldId="282"/>
            <ac:cxnSpMk id="43" creationId="{86E94D26-9859-D791-A8D6-768733D99FB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ankalp Koripalli" userId="cb1c3908-49b1-4316-be7f-eb964e9f5c59" providerId="ADAL" clId="{9CC89BF6-6725-0A45-B41C-31D2699FCE97}" dt="2023-09-18T22:05:28.905" v="6513"/>
              <pc2:cmMkLst xmlns:pc2="http://schemas.microsoft.com/office/powerpoint/2019/9/main/command">
                <pc:docMk/>
                <pc:sldMk cId="3362154397" sldId="282"/>
                <pc2:cmMk id="{F7299F04-F52F-1E4A-8CE8-436725A82A7F}"/>
              </pc2:cmMkLst>
            </pc226:cmChg>
            <pc226:cmChg xmlns:pc226="http://schemas.microsoft.com/office/powerpoint/2022/06/main/command" chg="mod">
              <pc226:chgData name="Sankalp Koripalli" userId="cb1c3908-49b1-4316-be7f-eb964e9f5c59" providerId="ADAL" clId="{9CC89BF6-6725-0A45-B41C-31D2699FCE97}" dt="2023-09-18T22:05:13.499" v="6512"/>
              <pc2:cmMkLst xmlns:pc2="http://schemas.microsoft.com/office/powerpoint/2019/9/main/command">
                <pc:docMk/>
                <pc:sldMk cId="3362154397" sldId="282"/>
                <pc2:cmMk id="{5912401B-4442-A041-BE03-F0A51F46CF45}"/>
              </pc2:cmMkLst>
            </pc226:cmChg>
            <pc226:cmChg xmlns:pc226="http://schemas.microsoft.com/office/powerpoint/2022/06/main/command" chg="mod">
              <pc226:chgData name="Sankalp Koripalli" userId="cb1c3908-49b1-4316-be7f-eb964e9f5c59" providerId="ADAL" clId="{9CC89BF6-6725-0A45-B41C-31D2699FCE97}" dt="2023-09-18T22:07:33.222" v="6594"/>
              <pc2:cmMkLst xmlns:pc2="http://schemas.microsoft.com/office/powerpoint/2019/9/main/command">
                <pc:docMk/>
                <pc:sldMk cId="3362154397" sldId="282"/>
                <pc2:cmMk id="{DDA8EC74-B73E-114D-920F-D66AF8E9B593}"/>
              </pc2:cmMkLst>
            </pc226:cmChg>
            <pc226:cmChg xmlns:pc226="http://schemas.microsoft.com/office/powerpoint/2022/06/main/command" chg="mod">
              <pc226:chgData name="Sankalp Koripalli" userId="cb1c3908-49b1-4316-be7f-eb964e9f5c59" providerId="ADAL" clId="{9CC89BF6-6725-0A45-B41C-31D2699FCE97}" dt="2023-09-19T20:44:30.638" v="7473" actId="20577"/>
              <pc2:cmMkLst xmlns:pc2="http://schemas.microsoft.com/office/powerpoint/2019/9/main/command">
                <pc:docMk/>
                <pc:sldMk cId="3362154397" sldId="282"/>
                <pc2:cmMk id="{1A21EE81-EC0A-784F-907F-22FAA635B73C}"/>
              </pc2:cmMkLst>
            </pc226:cmChg>
            <pc226:cmChg xmlns:pc226="http://schemas.microsoft.com/office/powerpoint/2022/06/main/command" chg="mod">
              <pc226:chgData name="Sankalp Koripalli" userId="cb1c3908-49b1-4316-be7f-eb964e9f5c59" providerId="ADAL" clId="{9CC89BF6-6725-0A45-B41C-31D2699FCE97}" dt="2023-09-19T20:37:44.880" v="7237" actId="20577"/>
              <pc2:cmMkLst xmlns:pc2="http://schemas.microsoft.com/office/powerpoint/2019/9/main/command">
                <pc:docMk/>
                <pc:sldMk cId="3362154397" sldId="282"/>
                <pc2:cmMk id="{4EA61FE3-1EA5-3D4C-8004-87E1B18F77E0}"/>
              </pc2:cmMkLst>
            </pc226:cmChg>
            <pc226:cmChg xmlns:pc226="http://schemas.microsoft.com/office/powerpoint/2022/06/main/command" chg="mod">
              <pc226:chgData name="Sankalp Koripalli" userId="cb1c3908-49b1-4316-be7f-eb964e9f5c59" providerId="ADAL" clId="{9CC89BF6-6725-0A45-B41C-31D2699FCE97}" dt="2023-09-19T20:37:44.880" v="7237" actId="20577"/>
              <pc2:cmMkLst xmlns:pc2="http://schemas.microsoft.com/office/powerpoint/2019/9/main/command">
                <pc:docMk/>
                <pc:sldMk cId="3362154397" sldId="282"/>
                <pc2:cmMk id="{E1E488ED-9E3D-E84F-B2A7-30925CF0048B}"/>
              </pc2:cmMkLst>
            </pc226:cmChg>
          </p:ext>
        </pc:extLst>
      </pc:sldChg>
    </pc:docChg>
  </pc:docChgLst>
  <pc:docChgLst>
    <pc:chgData name="Jeffrey Epro" userId="S::jepro@umass.edu::4e6e1a93-8227-480c-a0c9-303015dd4818" providerId="AD" clId="Web-{225CF0C5-607A-4BB0-8A2D-90FCA79F69AE}"/>
    <pc:docChg chg="modSld">
      <pc:chgData name="Jeffrey Epro" userId="S::jepro@umass.edu::4e6e1a93-8227-480c-a0c9-303015dd4818" providerId="AD" clId="Web-{225CF0C5-607A-4BB0-8A2D-90FCA79F69AE}" dt="2023-02-20T20:10:49.760" v="28" actId="20577"/>
      <pc:docMkLst>
        <pc:docMk/>
      </pc:docMkLst>
      <pc:sldChg chg="modSp">
        <pc:chgData name="Jeffrey Epro" userId="S::jepro@umass.edu::4e6e1a93-8227-480c-a0c9-303015dd4818" providerId="AD" clId="Web-{225CF0C5-607A-4BB0-8A2D-90FCA79F69AE}" dt="2023-02-20T20:07:03.815" v="19" actId="20577"/>
        <pc:sldMkLst>
          <pc:docMk/>
          <pc:sldMk cId="3309313068" sldId="259"/>
        </pc:sldMkLst>
        <pc:spChg chg="mod">
          <ac:chgData name="Jeffrey Epro" userId="S::jepro@umass.edu::4e6e1a93-8227-480c-a0c9-303015dd4818" providerId="AD" clId="Web-{225CF0C5-607A-4BB0-8A2D-90FCA79F69AE}" dt="2023-02-20T20:04:33.091" v="15"/>
          <ac:spMkLst>
            <pc:docMk/>
            <pc:sldMk cId="3309313068" sldId="259"/>
            <ac:spMk id="43" creationId="{8ED6896C-68FB-8946-0D0A-B4136C29DABC}"/>
          </ac:spMkLst>
        </pc:spChg>
        <pc:spChg chg="mod">
          <ac:chgData name="Jeffrey Epro" userId="S::jepro@umass.edu::4e6e1a93-8227-480c-a0c9-303015dd4818" providerId="AD" clId="Web-{225CF0C5-607A-4BB0-8A2D-90FCA79F69AE}" dt="2023-02-20T20:04:33.091" v="14"/>
          <ac:spMkLst>
            <pc:docMk/>
            <pc:sldMk cId="3309313068" sldId="259"/>
            <ac:spMk id="45" creationId="{C660EDDB-8374-4805-FD35-DDEE10459142}"/>
          </ac:spMkLst>
        </pc:spChg>
        <pc:spChg chg="mod">
          <ac:chgData name="Jeffrey Epro" userId="S::jepro@umass.edu::4e6e1a93-8227-480c-a0c9-303015dd4818" providerId="AD" clId="Web-{225CF0C5-607A-4BB0-8A2D-90FCA79F69AE}" dt="2023-02-20T20:04:53.889" v="18" actId="1076"/>
          <ac:spMkLst>
            <pc:docMk/>
            <pc:sldMk cId="3309313068" sldId="259"/>
            <ac:spMk id="46" creationId="{9198A8F6-8E03-3764-6D3D-B0E2424A6F0D}"/>
          </ac:spMkLst>
        </pc:spChg>
        <pc:spChg chg="mod">
          <ac:chgData name="Jeffrey Epro" userId="S::jepro@umass.edu::4e6e1a93-8227-480c-a0c9-303015dd4818" providerId="AD" clId="Web-{225CF0C5-607A-4BB0-8A2D-90FCA79F69AE}" dt="2023-02-20T20:07:03.815" v="19" actId="20577"/>
          <ac:spMkLst>
            <pc:docMk/>
            <pc:sldMk cId="3309313068" sldId="259"/>
            <ac:spMk id="1027" creationId="{3AD67EEA-7EE7-56D4-72A7-764E4871AFF0}"/>
          </ac:spMkLst>
        </pc:spChg>
      </pc:sldChg>
      <pc:sldChg chg="addSp modSp">
        <pc:chgData name="Jeffrey Epro" userId="S::jepro@umass.edu::4e6e1a93-8227-480c-a0c9-303015dd4818" providerId="AD" clId="Web-{225CF0C5-607A-4BB0-8A2D-90FCA79F69AE}" dt="2023-02-20T20:04:08.434" v="6" actId="14100"/>
        <pc:sldMkLst>
          <pc:docMk/>
          <pc:sldMk cId="3752698000" sldId="265"/>
        </pc:sldMkLst>
        <pc:spChg chg="mod">
          <ac:chgData name="Jeffrey Epro" userId="S::jepro@umass.edu::4e6e1a93-8227-480c-a0c9-303015dd4818" providerId="AD" clId="Web-{225CF0C5-607A-4BB0-8A2D-90FCA79F69AE}" dt="2023-02-20T20:04:08.434" v="6" actId="14100"/>
          <ac:spMkLst>
            <pc:docMk/>
            <pc:sldMk cId="3752698000" sldId="265"/>
            <ac:spMk id="12" creationId="{E9E2924A-E694-B90E-FC42-15EEEA410B09}"/>
          </ac:spMkLst>
        </pc:spChg>
        <pc:spChg chg="mod">
          <ac:chgData name="Jeffrey Epro" userId="S::jepro@umass.edu::4e6e1a93-8227-480c-a0c9-303015dd4818" providerId="AD" clId="Web-{225CF0C5-607A-4BB0-8A2D-90FCA79F69AE}" dt="2023-02-20T20:03:55.137" v="4" actId="14100"/>
          <ac:spMkLst>
            <pc:docMk/>
            <pc:sldMk cId="3752698000" sldId="265"/>
            <ac:spMk id="24" creationId="{7F533BA3-EEE6-7BEE-B694-ECB4757F268C}"/>
          </ac:spMkLst>
        </pc:spChg>
        <pc:grpChg chg="add mod">
          <ac:chgData name="Jeffrey Epro" userId="S::jepro@umass.edu::4e6e1a93-8227-480c-a0c9-303015dd4818" providerId="AD" clId="Web-{225CF0C5-607A-4BB0-8A2D-90FCA79F69AE}" dt="2023-02-20T20:03:49.465" v="3" actId="14100"/>
          <ac:grpSpMkLst>
            <pc:docMk/>
            <pc:sldMk cId="3752698000" sldId="265"/>
            <ac:grpSpMk id="3" creationId="{A69B2C5B-68B5-C2FB-2885-40D5E44CDD5E}"/>
          </ac:grpSpMkLst>
        </pc:grpChg>
      </pc:sldChg>
      <pc:sldChg chg="modSp">
        <pc:chgData name="Jeffrey Epro" userId="S::jepro@umass.edu::4e6e1a93-8227-480c-a0c9-303015dd4818" providerId="AD" clId="Web-{225CF0C5-607A-4BB0-8A2D-90FCA79F69AE}" dt="2023-02-20T20:10:49.760" v="28" actId="20577"/>
        <pc:sldMkLst>
          <pc:docMk/>
          <pc:sldMk cId="2546646514" sldId="274"/>
        </pc:sldMkLst>
        <pc:spChg chg="mod">
          <ac:chgData name="Jeffrey Epro" userId="S::jepro@umass.edu::4e6e1a93-8227-480c-a0c9-303015dd4818" providerId="AD" clId="Web-{225CF0C5-607A-4BB0-8A2D-90FCA79F69AE}" dt="2023-02-20T20:10:49.760" v="28" actId="20577"/>
          <ac:spMkLst>
            <pc:docMk/>
            <pc:sldMk cId="2546646514" sldId="274"/>
            <ac:spMk id="28" creationId="{447955E4-410D-15B4-DCF4-6D70F9F3B799}"/>
          </ac:spMkLst>
        </pc:spChg>
      </pc:sldChg>
    </pc:docChg>
  </pc:docChgLst>
  <pc:docChgLst>
    <pc:chgData name="Spencer Friedman" userId="1b876beb-1799-4759-a147-a0ca5369287b" providerId="ADAL" clId="{F1310050-3C43-A742-A4EA-9D088B2E2967}"/>
    <pc:docChg chg="undo redo custSel addSld delSld modSld sldOrd modMainMaster">
      <pc:chgData name="Spencer Friedman" userId="1b876beb-1799-4759-a147-a0ca5369287b" providerId="ADAL" clId="{F1310050-3C43-A742-A4EA-9D088B2E2967}" dt="2023-09-20T12:37:33.093" v="3831" actId="1076"/>
      <pc:docMkLst>
        <pc:docMk/>
      </pc:docMkLst>
      <pc:sldChg chg="modSp mod">
        <pc:chgData name="Spencer Friedman" userId="1b876beb-1799-4759-a147-a0ca5369287b" providerId="ADAL" clId="{F1310050-3C43-A742-A4EA-9D088B2E2967}" dt="2023-09-20T12:36:00.111" v="3825" actId="20577"/>
        <pc:sldMkLst>
          <pc:docMk/>
          <pc:sldMk cId="3433921841" sldId="257"/>
        </pc:sldMkLst>
        <pc:spChg chg="mod">
          <ac:chgData name="Spencer Friedman" userId="1b876beb-1799-4759-a147-a0ca5369287b" providerId="ADAL" clId="{F1310050-3C43-A742-A4EA-9D088B2E2967}" dt="2023-09-15T00:24:26.077" v="62" actId="20577"/>
          <ac:spMkLst>
            <pc:docMk/>
            <pc:sldMk cId="3433921841" sldId="257"/>
            <ac:spMk id="2" creationId="{0A8F4E6D-0C2E-37B6-8AB9-D59BFC7E92B3}"/>
          </ac:spMkLst>
        </pc:spChg>
        <pc:spChg chg="mod">
          <ac:chgData name="Spencer Friedman" userId="1b876beb-1799-4759-a147-a0ca5369287b" providerId="ADAL" clId="{F1310050-3C43-A742-A4EA-9D088B2E2967}" dt="2023-09-15T00:25:07.557" v="173" actId="20577"/>
          <ac:spMkLst>
            <pc:docMk/>
            <pc:sldMk cId="3433921841" sldId="257"/>
            <ac:spMk id="3" creationId="{EC5C38FD-4D49-501C-B41C-93517BF9029F}"/>
          </ac:spMkLst>
        </pc:spChg>
        <pc:spChg chg="mod">
          <ac:chgData name="Spencer Friedman" userId="1b876beb-1799-4759-a147-a0ca5369287b" providerId="ADAL" clId="{F1310050-3C43-A742-A4EA-9D088B2E2967}" dt="2023-09-15T00:26:17.123" v="296" actId="14100"/>
          <ac:spMkLst>
            <pc:docMk/>
            <pc:sldMk cId="3433921841" sldId="257"/>
            <ac:spMk id="4" creationId="{BC209949-59AB-22F9-845D-D145B321CF54}"/>
          </ac:spMkLst>
        </pc:spChg>
        <pc:spChg chg="mod">
          <ac:chgData name="Spencer Friedman" userId="1b876beb-1799-4759-a147-a0ca5369287b" providerId="ADAL" clId="{F1310050-3C43-A742-A4EA-9D088B2E2967}" dt="2023-09-20T12:36:00.111" v="3825" actId="20577"/>
          <ac:spMkLst>
            <pc:docMk/>
            <pc:sldMk cId="3433921841" sldId="257"/>
            <ac:spMk id="5" creationId="{72947508-CD4E-69E6-B5F1-EA503E77E220}"/>
          </ac:spMkLst>
        </pc:spChg>
      </pc:sldChg>
      <pc:sldChg chg="del">
        <pc:chgData name="Spencer Friedman" userId="1b876beb-1799-4759-a147-a0ca5369287b" providerId="ADAL" clId="{F1310050-3C43-A742-A4EA-9D088B2E2967}" dt="2023-09-15T00:26:55.378" v="319" actId="2696"/>
        <pc:sldMkLst>
          <pc:docMk/>
          <pc:sldMk cId="3309313068" sldId="259"/>
        </pc:sldMkLst>
      </pc:sldChg>
      <pc:sldChg chg="modSp mod ord">
        <pc:chgData name="Spencer Friedman" userId="1b876beb-1799-4759-a147-a0ca5369287b" providerId="ADAL" clId="{F1310050-3C43-A742-A4EA-9D088B2E2967}" dt="2023-09-18T01:35:39.621" v="2190" actId="20577"/>
        <pc:sldMkLst>
          <pc:docMk/>
          <pc:sldMk cId="3752698000" sldId="265"/>
        </pc:sldMkLst>
        <pc:spChg chg="mod">
          <ac:chgData name="Spencer Friedman" userId="1b876beb-1799-4759-a147-a0ca5369287b" providerId="ADAL" clId="{F1310050-3C43-A742-A4EA-9D088B2E2967}" dt="2023-09-15T17:15:32.386" v="1079" actId="20577"/>
          <ac:spMkLst>
            <pc:docMk/>
            <pc:sldMk cId="3752698000" sldId="265"/>
            <ac:spMk id="8" creationId="{8C06ABCE-9318-992F-3E0A-79DF36D62F8E}"/>
          </ac:spMkLst>
        </pc:spChg>
        <pc:spChg chg="mod">
          <ac:chgData name="Spencer Friedman" userId="1b876beb-1799-4759-a147-a0ca5369287b" providerId="ADAL" clId="{F1310050-3C43-A742-A4EA-9D088B2E2967}" dt="2023-09-18T01:35:05.191" v="2152" actId="20577"/>
          <ac:spMkLst>
            <pc:docMk/>
            <pc:sldMk cId="3752698000" sldId="265"/>
            <ac:spMk id="12" creationId="{E9E2924A-E694-B90E-FC42-15EEEA410B09}"/>
          </ac:spMkLst>
        </pc:spChg>
        <pc:spChg chg="mod">
          <ac:chgData name="Spencer Friedman" userId="1b876beb-1799-4759-a147-a0ca5369287b" providerId="ADAL" clId="{F1310050-3C43-A742-A4EA-9D088B2E2967}" dt="2023-09-15T17:14:58.659" v="995" actId="20577"/>
          <ac:spMkLst>
            <pc:docMk/>
            <pc:sldMk cId="3752698000" sldId="265"/>
            <ac:spMk id="14" creationId="{6AE8930F-0240-0767-EDE9-3F2CAA791D71}"/>
          </ac:spMkLst>
        </pc:spChg>
        <pc:spChg chg="mod">
          <ac:chgData name="Spencer Friedman" userId="1b876beb-1799-4759-a147-a0ca5369287b" providerId="ADAL" clId="{F1310050-3C43-A742-A4EA-9D088B2E2967}" dt="2023-09-15T17:15:06.182" v="1028" actId="20577"/>
          <ac:spMkLst>
            <pc:docMk/>
            <pc:sldMk cId="3752698000" sldId="265"/>
            <ac:spMk id="18" creationId="{B202482C-79C5-04C3-2F3C-5AA57BAB5C95}"/>
          </ac:spMkLst>
        </pc:spChg>
        <pc:spChg chg="mod">
          <ac:chgData name="Spencer Friedman" userId="1b876beb-1799-4759-a147-a0ca5369287b" providerId="ADAL" clId="{F1310050-3C43-A742-A4EA-9D088B2E2967}" dt="2023-09-15T17:15:28.548" v="1066" actId="20577"/>
          <ac:spMkLst>
            <pc:docMk/>
            <pc:sldMk cId="3752698000" sldId="265"/>
            <ac:spMk id="20" creationId="{EA74C409-F19D-C57A-BE9E-1F8EE8525CE1}"/>
          </ac:spMkLst>
        </pc:spChg>
        <pc:spChg chg="mod">
          <ac:chgData name="Spencer Friedman" userId="1b876beb-1799-4759-a147-a0ca5369287b" providerId="ADAL" clId="{F1310050-3C43-A742-A4EA-9D088B2E2967}" dt="2023-09-18T01:35:39.621" v="2190" actId="20577"/>
          <ac:spMkLst>
            <pc:docMk/>
            <pc:sldMk cId="3752698000" sldId="265"/>
            <ac:spMk id="24" creationId="{7F533BA3-EEE6-7BEE-B694-ECB4757F268C}"/>
          </ac:spMkLst>
        </pc:spChg>
      </pc:sldChg>
      <pc:sldChg chg="del">
        <pc:chgData name="Spencer Friedman" userId="1b876beb-1799-4759-a147-a0ca5369287b" providerId="ADAL" clId="{F1310050-3C43-A742-A4EA-9D088B2E2967}" dt="2023-09-15T00:26:59.487" v="321" actId="2696"/>
        <pc:sldMkLst>
          <pc:docMk/>
          <pc:sldMk cId="810313133" sldId="268"/>
        </pc:sldMkLst>
      </pc:sldChg>
      <pc:sldChg chg="del">
        <pc:chgData name="Spencer Friedman" userId="1b876beb-1799-4759-a147-a0ca5369287b" providerId="ADAL" clId="{F1310050-3C43-A742-A4EA-9D088B2E2967}" dt="2023-09-15T00:26:57.506" v="320" actId="2696"/>
        <pc:sldMkLst>
          <pc:docMk/>
          <pc:sldMk cId="2546646514" sldId="274"/>
        </pc:sldMkLst>
      </pc:sldChg>
      <pc:sldChg chg="del">
        <pc:chgData name="Spencer Friedman" userId="1b876beb-1799-4759-a147-a0ca5369287b" providerId="ADAL" clId="{F1310050-3C43-A742-A4EA-9D088B2E2967}" dt="2023-09-17T00:22:36.298" v="1857" actId="2696"/>
        <pc:sldMkLst>
          <pc:docMk/>
          <pc:sldMk cId="2562390681" sldId="275"/>
        </pc:sldMkLst>
      </pc:sldChg>
      <pc:sldChg chg="addSp delSp modSp new mod">
        <pc:chgData name="Spencer Friedman" userId="1b876beb-1799-4759-a147-a0ca5369287b" providerId="ADAL" clId="{F1310050-3C43-A742-A4EA-9D088B2E2967}" dt="2023-09-18T18:42:13.482" v="3156" actId="1038"/>
        <pc:sldMkLst>
          <pc:docMk/>
          <pc:sldMk cId="3419446211" sldId="276"/>
        </pc:sldMkLst>
        <pc:spChg chg="mod">
          <ac:chgData name="Spencer Friedman" userId="1b876beb-1799-4759-a147-a0ca5369287b" providerId="ADAL" clId="{F1310050-3C43-A742-A4EA-9D088B2E2967}" dt="2023-09-15T15:10:24.563" v="335" actId="20577"/>
          <ac:spMkLst>
            <pc:docMk/>
            <pc:sldMk cId="3419446211" sldId="276"/>
            <ac:spMk id="2" creationId="{7D54CDCB-A75C-01EC-075C-C7F87AF6F700}"/>
          </ac:spMkLst>
        </pc:spChg>
        <pc:spChg chg="add del mod">
          <ac:chgData name="Spencer Friedman" userId="1b876beb-1799-4759-a147-a0ca5369287b" providerId="ADAL" clId="{F1310050-3C43-A742-A4EA-9D088B2E2967}" dt="2023-09-15T15:14:57.306" v="370" actId="478"/>
          <ac:spMkLst>
            <pc:docMk/>
            <pc:sldMk cId="3419446211" sldId="276"/>
            <ac:spMk id="3" creationId="{DF46DCED-EFD8-9C3D-7286-3247835CDE6C}"/>
          </ac:spMkLst>
        </pc:spChg>
        <pc:spChg chg="add del mod">
          <ac:chgData name="Spencer Friedman" userId="1b876beb-1799-4759-a147-a0ca5369287b" providerId="ADAL" clId="{F1310050-3C43-A742-A4EA-9D088B2E2967}" dt="2023-09-15T15:15:36.534" v="378" actId="478"/>
          <ac:spMkLst>
            <pc:docMk/>
            <pc:sldMk cId="3419446211" sldId="276"/>
            <ac:spMk id="4" creationId="{7D2F06DB-1D22-3838-5618-83679406EE2F}"/>
          </ac:spMkLst>
        </pc:spChg>
        <pc:spChg chg="add del mod">
          <ac:chgData name="Spencer Friedman" userId="1b876beb-1799-4759-a147-a0ca5369287b" providerId="ADAL" clId="{F1310050-3C43-A742-A4EA-9D088B2E2967}" dt="2023-09-15T15:15:36.534" v="378" actId="478"/>
          <ac:spMkLst>
            <pc:docMk/>
            <pc:sldMk cId="3419446211" sldId="276"/>
            <ac:spMk id="5" creationId="{510F34B6-A054-F895-4934-A38FF152E2D0}"/>
          </ac:spMkLst>
        </pc:spChg>
        <pc:spChg chg="add del mod">
          <ac:chgData name="Spencer Friedman" userId="1b876beb-1799-4759-a147-a0ca5369287b" providerId="ADAL" clId="{F1310050-3C43-A742-A4EA-9D088B2E2967}" dt="2023-09-15T15:15:36.534" v="378" actId="478"/>
          <ac:spMkLst>
            <pc:docMk/>
            <pc:sldMk cId="3419446211" sldId="276"/>
            <ac:spMk id="6" creationId="{2AA64888-3DA1-20BD-871F-DC815CC26A18}"/>
          </ac:spMkLst>
        </pc:spChg>
        <pc:spChg chg="add del mod">
          <ac:chgData name="Spencer Friedman" userId="1b876beb-1799-4759-a147-a0ca5369287b" providerId="ADAL" clId="{F1310050-3C43-A742-A4EA-9D088B2E2967}" dt="2023-09-15T15:15:36.534" v="378" actId="478"/>
          <ac:spMkLst>
            <pc:docMk/>
            <pc:sldMk cId="3419446211" sldId="276"/>
            <ac:spMk id="7" creationId="{E44A8DAF-E981-1B12-A0AC-F3157FCECF0B}"/>
          </ac:spMkLst>
        </pc:spChg>
        <pc:spChg chg="add del mod">
          <ac:chgData name="Spencer Friedman" userId="1b876beb-1799-4759-a147-a0ca5369287b" providerId="ADAL" clId="{F1310050-3C43-A742-A4EA-9D088B2E2967}" dt="2023-09-15T15:15:36.534" v="378" actId="478"/>
          <ac:spMkLst>
            <pc:docMk/>
            <pc:sldMk cId="3419446211" sldId="276"/>
            <ac:spMk id="8" creationId="{53F9D082-630D-F1F6-E435-A4A46D13CD38}"/>
          </ac:spMkLst>
        </pc:spChg>
        <pc:spChg chg="add del mod">
          <ac:chgData name="Spencer Friedman" userId="1b876beb-1799-4759-a147-a0ca5369287b" providerId="ADAL" clId="{F1310050-3C43-A742-A4EA-9D088B2E2967}" dt="2023-09-15T15:15:36.853" v="380"/>
          <ac:spMkLst>
            <pc:docMk/>
            <pc:sldMk cId="3419446211" sldId="276"/>
            <ac:spMk id="9" creationId="{65303893-E569-F228-718C-43196A616D1B}"/>
          </ac:spMkLst>
        </pc:spChg>
        <pc:spChg chg="add mod">
          <ac:chgData name="Spencer Friedman" userId="1b876beb-1799-4759-a147-a0ca5369287b" providerId="ADAL" clId="{F1310050-3C43-A742-A4EA-9D088B2E2967}" dt="2023-09-17T00:16:51.789" v="1856" actId="20577"/>
          <ac:spMkLst>
            <pc:docMk/>
            <pc:sldMk cId="3419446211" sldId="276"/>
            <ac:spMk id="10" creationId="{4B01E8AA-9434-1203-677E-5212554AF2D5}"/>
          </ac:spMkLst>
        </pc:spChg>
        <pc:spChg chg="add mod">
          <ac:chgData name="Spencer Friedman" userId="1b876beb-1799-4759-a147-a0ca5369287b" providerId="ADAL" clId="{F1310050-3C43-A742-A4EA-9D088B2E2967}" dt="2023-09-18T18:42:02.559" v="3153" actId="12788"/>
          <ac:spMkLst>
            <pc:docMk/>
            <pc:sldMk cId="3419446211" sldId="276"/>
            <ac:spMk id="11" creationId="{A9B1D8F9-F15E-9FCC-0B88-BF40EBBE6149}"/>
          </ac:spMkLst>
        </pc:spChg>
        <pc:spChg chg="add del mod">
          <ac:chgData name="Spencer Friedman" userId="1b876beb-1799-4759-a147-a0ca5369287b" providerId="ADAL" clId="{F1310050-3C43-A742-A4EA-9D088B2E2967}" dt="2023-09-18T18:40:07.002" v="3147" actId="478"/>
          <ac:spMkLst>
            <pc:docMk/>
            <pc:sldMk cId="3419446211" sldId="276"/>
            <ac:spMk id="12" creationId="{DED1F066-0DC7-D8EE-43EA-30D784603775}"/>
          </ac:spMkLst>
        </pc:spChg>
        <pc:spChg chg="add mod">
          <ac:chgData name="Spencer Friedman" userId="1b876beb-1799-4759-a147-a0ca5369287b" providerId="ADAL" clId="{F1310050-3C43-A742-A4EA-9D088B2E2967}" dt="2023-09-18T18:42:13.482" v="3156" actId="1038"/>
          <ac:spMkLst>
            <pc:docMk/>
            <pc:sldMk cId="3419446211" sldId="276"/>
            <ac:spMk id="13" creationId="{38601B43-9EE2-0025-8F43-46223531946B}"/>
          </ac:spMkLst>
        </pc:spChg>
        <pc:spChg chg="add mod">
          <ac:chgData name="Spencer Friedman" userId="1b876beb-1799-4759-a147-a0ca5369287b" providerId="ADAL" clId="{F1310050-3C43-A742-A4EA-9D088B2E2967}" dt="2023-09-18T18:40:34.295" v="3149" actId="1076"/>
          <ac:spMkLst>
            <pc:docMk/>
            <pc:sldMk cId="3419446211" sldId="276"/>
            <ac:spMk id="14" creationId="{9AF12F9B-4A9A-CF37-F95E-B5D238E92A2D}"/>
          </ac:spMkLst>
        </pc:spChg>
        <pc:spChg chg="add mod">
          <ac:chgData name="Spencer Friedman" userId="1b876beb-1799-4759-a147-a0ca5369287b" providerId="ADAL" clId="{F1310050-3C43-A742-A4EA-9D088B2E2967}" dt="2023-09-18T18:40:57.244" v="3151" actId="1076"/>
          <ac:spMkLst>
            <pc:docMk/>
            <pc:sldMk cId="3419446211" sldId="276"/>
            <ac:spMk id="15" creationId="{B3DD60D5-3E6E-52A5-691A-2DEE5AE5AE00}"/>
          </ac:spMkLst>
        </pc:spChg>
        <pc:picChg chg="add mod">
          <ac:chgData name="Spencer Friedman" userId="1b876beb-1799-4759-a147-a0ca5369287b" providerId="ADAL" clId="{F1310050-3C43-A742-A4EA-9D088B2E2967}" dt="2023-09-15T15:40:05.540" v="676" actId="1076"/>
          <ac:picMkLst>
            <pc:docMk/>
            <pc:sldMk cId="3419446211" sldId="276"/>
            <ac:picMk id="1026" creationId="{B1C4C601-4A7C-C5F8-19D6-A5B072404731}"/>
          </ac:picMkLst>
        </pc:picChg>
        <pc:picChg chg="add mod">
          <ac:chgData name="Spencer Friedman" userId="1b876beb-1799-4759-a147-a0ca5369287b" providerId="ADAL" clId="{F1310050-3C43-A742-A4EA-9D088B2E2967}" dt="2023-09-18T18:42:02.559" v="3153" actId="12788"/>
          <ac:picMkLst>
            <pc:docMk/>
            <pc:sldMk cId="3419446211" sldId="276"/>
            <ac:picMk id="1028" creationId="{FA298208-76A4-4122-217E-EE6EBBD385C8}"/>
          </ac:picMkLst>
        </pc:picChg>
        <pc:picChg chg="add del mod">
          <ac:chgData name="Spencer Friedman" userId="1b876beb-1799-4759-a147-a0ca5369287b" providerId="ADAL" clId="{F1310050-3C43-A742-A4EA-9D088B2E2967}" dt="2023-09-18T18:40:07.002" v="3147" actId="478"/>
          <ac:picMkLst>
            <pc:docMk/>
            <pc:sldMk cId="3419446211" sldId="276"/>
            <ac:picMk id="1030" creationId="{E0F06042-C5C0-F026-1400-AE71CF03AC67}"/>
          </ac:picMkLst>
        </pc:picChg>
        <pc:picChg chg="add mod">
          <ac:chgData name="Spencer Friedman" userId="1b876beb-1799-4759-a147-a0ca5369287b" providerId="ADAL" clId="{F1310050-3C43-A742-A4EA-9D088B2E2967}" dt="2023-09-18T18:42:13.482" v="3156" actId="1038"/>
          <ac:picMkLst>
            <pc:docMk/>
            <pc:sldMk cId="3419446211" sldId="276"/>
            <ac:picMk id="1032" creationId="{F752F8B9-AE17-1A22-E7F4-BFBC9F3CABE9}"/>
          </ac:picMkLst>
        </pc:picChg>
        <pc:picChg chg="add mod">
          <ac:chgData name="Spencer Friedman" userId="1b876beb-1799-4759-a147-a0ca5369287b" providerId="ADAL" clId="{F1310050-3C43-A742-A4EA-9D088B2E2967}" dt="2023-09-18T18:40:34.295" v="3149" actId="1076"/>
          <ac:picMkLst>
            <pc:docMk/>
            <pc:sldMk cId="3419446211" sldId="276"/>
            <ac:picMk id="1034" creationId="{BF4881F9-BFDC-B817-B0FA-D3EE80454588}"/>
          </ac:picMkLst>
        </pc:picChg>
        <pc:picChg chg="add mod">
          <ac:chgData name="Spencer Friedman" userId="1b876beb-1799-4759-a147-a0ca5369287b" providerId="ADAL" clId="{F1310050-3C43-A742-A4EA-9D088B2E2967}" dt="2023-09-18T18:40:57.244" v="3151" actId="1076"/>
          <ac:picMkLst>
            <pc:docMk/>
            <pc:sldMk cId="3419446211" sldId="276"/>
            <ac:picMk id="1036" creationId="{AA32CFAD-F7BE-F022-01E5-0D7B3020E777}"/>
          </ac:picMkLst>
        </pc:picChg>
      </pc:sldChg>
      <pc:sldChg chg="del">
        <pc:chgData name="Spencer Friedman" userId="1b876beb-1799-4759-a147-a0ca5369287b" providerId="ADAL" clId="{F1310050-3C43-A742-A4EA-9D088B2E2967}" dt="2023-09-15T00:26:50.506" v="318" actId="2696"/>
        <pc:sldMkLst>
          <pc:docMk/>
          <pc:sldMk cId="3166875129" sldId="277"/>
        </pc:sldMkLst>
      </pc:sldChg>
      <pc:sldChg chg="addSp delSp modSp new add del mod">
        <pc:chgData name="Spencer Friedman" userId="1b876beb-1799-4759-a147-a0ca5369287b" providerId="ADAL" clId="{F1310050-3C43-A742-A4EA-9D088B2E2967}" dt="2023-09-20T01:51:22.200" v="3774" actId="114"/>
        <pc:sldMkLst>
          <pc:docMk/>
          <pc:sldMk cId="3774583534" sldId="277"/>
        </pc:sldMkLst>
        <pc:spChg chg="mod">
          <ac:chgData name="Spencer Friedman" userId="1b876beb-1799-4759-a147-a0ca5369287b" providerId="ADAL" clId="{F1310050-3C43-A742-A4EA-9D088B2E2967}" dt="2023-09-15T15:47:52.292" v="871" actId="20577"/>
          <ac:spMkLst>
            <pc:docMk/>
            <pc:sldMk cId="3774583534" sldId="277"/>
            <ac:spMk id="2" creationId="{770915FB-DD42-F2E5-C37B-F70F2A2A2B7A}"/>
          </ac:spMkLst>
        </pc:spChg>
        <pc:spChg chg="add del">
          <ac:chgData name="Spencer Friedman" userId="1b876beb-1799-4759-a147-a0ca5369287b" providerId="ADAL" clId="{F1310050-3C43-A742-A4EA-9D088B2E2967}" dt="2023-09-15T15:43:18.719" v="680"/>
          <ac:spMkLst>
            <pc:docMk/>
            <pc:sldMk cId="3774583534" sldId="277"/>
            <ac:spMk id="3" creationId="{B9EBC1BA-FFEB-7DA9-C7DD-0682B473CA1E}"/>
          </ac:spMkLst>
        </pc:spChg>
        <pc:spChg chg="add mod">
          <ac:chgData name="Spencer Friedman" userId="1b876beb-1799-4759-a147-a0ca5369287b" providerId="ADAL" clId="{F1310050-3C43-A742-A4EA-9D088B2E2967}" dt="2023-09-17T00:02:35.187" v="1290" actId="208"/>
          <ac:spMkLst>
            <pc:docMk/>
            <pc:sldMk cId="3774583534" sldId="277"/>
            <ac:spMk id="3" creationId="{D78FB660-0046-1C90-B315-650F288E90EC}"/>
          </ac:spMkLst>
        </pc:spChg>
        <pc:spChg chg="add del mod">
          <ac:chgData name="Spencer Friedman" userId="1b876beb-1799-4759-a147-a0ca5369287b" providerId="ADAL" clId="{F1310050-3C43-A742-A4EA-9D088B2E2967}" dt="2023-09-15T15:43:36.458" v="684"/>
          <ac:spMkLst>
            <pc:docMk/>
            <pc:sldMk cId="3774583534" sldId="277"/>
            <ac:spMk id="4" creationId="{92573D57-22F9-C0FB-9004-D4EB773ED8E2}"/>
          </ac:spMkLst>
        </pc:spChg>
        <pc:spChg chg="add del">
          <ac:chgData name="Spencer Friedman" userId="1b876beb-1799-4759-a147-a0ca5369287b" providerId="ADAL" clId="{F1310050-3C43-A742-A4EA-9D088B2E2967}" dt="2023-09-15T15:43:52.300" v="686"/>
          <ac:spMkLst>
            <pc:docMk/>
            <pc:sldMk cId="3774583534" sldId="277"/>
            <ac:spMk id="5" creationId="{03C230D9-969E-21B3-33DB-CC1F0FC5A2CE}"/>
          </ac:spMkLst>
        </pc:spChg>
        <pc:spChg chg="add del mod">
          <ac:chgData name="Spencer Friedman" userId="1b876beb-1799-4759-a147-a0ca5369287b" providerId="ADAL" clId="{F1310050-3C43-A742-A4EA-9D088B2E2967}" dt="2023-09-17T00:01:59.449" v="1284" actId="478"/>
          <ac:spMkLst>
            <pc:docMk/>
            <pc:sldMk cId="3774583534" sldId="277"/>
            <ac:spMk id="6" creationId="{EED5A21C-489B-6D51-B462-9C241DF3F9C6}"/>
          </ac:spMkLst>
        </pc:spChg>
        <pc:spChg chg="add mod">
          <ac:chgData name="Spencer Friedman" userId="1b876beb-1799-4759-a147-a0ca5369287b" providerId="ADAL" clId="{F1310050-3C43-A742-A4EA-9D088B2E2967}" dt="2023-09-15T15:53:08.300" v="911" actId="1035"/>
          <ac:spMkLst>
            <pc:docMk/>
            <pc:sldMk cId="3774583534" sldId="277"/>
            <ac:spMk id="7" creationId="{459420A2-806C-B4B7-90E8-4C78BD0E825F}"/>
          </ac:spMkLst>
        </pc:spChg>
        <pc:spChg chg="add mod">
          <ac:chgData name="Spencer Friedman" userId="1b876beb-1799-4759-a147-a0ca5369287b" providerId="ADAL" clId="{F1310050-3C43-A742-A4EA-9D088B2E2967}" dt="2023-09-15T15:53:08.300" v="911" actId="1035"/>
          <ac:spMkLst>
            <pc:docMk/>
            <pc:sldMk cId="3774583534" sldId="277"/>
            <ac:spMk id="8" creationId="{E7974750-F146-BF37-FF30-3965622EA965}"/>
          </ac:spMkLst>
        </pc:spChg>
        <pc:spChg chg="add mod">
          <ac:chgData name="Spencer Friedman" userId="1b876beb-1799-4759-a147-a0ca5369287b" providerId="ADAL" clId="{F1310050-3C43-A742-A4EA-9D088B2E2967}" dt="2023-09-15T15:53:08.300" v="911" actId="1035"/>
          <ac:spMkLst>
            <pc:docMk/>
            <pc:sldMk cId="3774583534" sldId="277"/>
            <ac:spMk id="9" creationId="{D1ED8C64-9AC3-7180-2E75-ACBBA36FCEF2}"/>
          </ac:spMkLst>
        </pc:spChg>
        <pc:spChg chg="add mod">
          <ac:chgData name="Spencer Friedman" userId="1b876beb-1799-4759-a147-a0ca5369287b" providerId="ADAL" clId="{F1310050-3C43-A742-A4EA-9D088B2E2967}" dt="2023-09-15T15:53:08.300" v="911" actId="1035"/>
          <ac:spMkLst>
            <pc:docMk/>
            <pc:sldMk cId="3774583534" sldId="277"/>
            <ac:spMk id="10" creationId="{64D314AB-DDCA-A4D6-5280-7EB92E984BDE}"/>
          </ac:spMkLst>
        </pc:spChg>
        <pc:spChg chg="add mod">
          <ac:chgData name="Spencer Friedman" userId="1b876beb-1799-4759-a147-a0ca5369287b" providerId="ADAL" clId="{F1310050-3C43-A742-A4EA-9D088B2E2967}" dt="2023-09-15T15:53:08.300" v="911" actId="1035"/>
          <ac:spMkLst>
            <pc:docMk/>
            <pc:sldMk cId="3774583534" sldId="277"/>
            <ac:spMk id="11" creationId="{4C944F69-A9D6-DFB4-6E49-F16BC72BE4D0}"/>
          </ac:spMkLst>
        </pc:spChg>
        <pc:spChg chg="add mod">
          <ac:chgData name="Spencer Friedman" userId="1b876beb-1799-4759-a147-a0ca5369287b" providerId="ADAL" clId="{F1310050-3C43-A742-A4EA-9D088B2E2967}" dt="2023-09-17T00:09:58.351" v="1495" actId="20577"/>
          <ac:spMkLst>
            <pc:docMk/>
            <pc:sldMk cId="3774583534" sldId="277"/>
            <ac:spMk id="12" creationId="{E49B07E0-0B42-A509-C908-C1011D24C537}"/>
          </ac:spMkLst>
        </pc:spChg>
        <pc:spChg chg="add mod">
          <ac:chgData name="Spencer Friedman" userId="1b876beb-1799-4759-a147-a0ca5369287b" providerId="ADAL" clId="{F1310050-3C43-A742-A4EA-9D088B2E2967}" dt="2023-09-15T15:53:08.300" v="911" actId="1035"/>
          <ac:spMkLst>
            <pc:docMk/>
            <pc:sldMk cId="3774583534" sldId="277"/>
            <ac:spMk id="13" creationId="{D225DC7A-35B0-B570-BB03-AEF79813D4C9}"/>
          </ac:spMkLst>
        </pc:spChg>
        <pc:spChg chg="add mod">
          <ac:chgData name="Spencer Friedman" userId="1b876beb-1799-4759-a147-a0ca5369287b" providerId="ADAL" clId="{F1310050-3C43-A742-A4EA-9D088B2E2967}" dt="2023-09-15T15:53:08.300" v="911" actId="1035"/>
          <ac:spMkLst>
            <pc:docMk/>
            <pc:sldMk cId="3774583534" sldId="277"/>
            <ac:spMk id="14" creationId="{63E7E510-E03F-971B-1E39-6EE346F3DF53}"/>
          </ac:spMkLst>
        </pc:spChg>
        <pc:spChg chg="add mod">
          <ac:chgData name="Spencer Friedman" userId="1b876beb-1799-4759-a147-a0ca5369287b" providerId="ADAL" clId="{F1310050-3C43-A742-A4EA-9D088B2E2967}" dt="2023-09-15T15:53:08.300" v="911" actId="1035"/>
          <ac:spMkLst>
            <pc:docMk/>
            <pc:sldMk cId="3774583534" sldId="277"/>
            <ac:spMk id="15" creationId="{23E55532-CD8C-7E4A-2B14-E922DC76645E}"/>
          </ac:spMkLst>
        </pc:spChg>
        <pc:spChg chg="add mod">
          <ac:chgData name="Spencer Friedman" userId="1b876beb-1799-4759-a147-a0ca5369287b" providerId="ADAL" clId="{F1310050-3C43-A742-A4EA-9D088B2E2967}" dt="2023-09-15T15:53:08.300" v="911" actId="1035"/>
          <ac:spMkLst>
            <pc:docMk/>
            <pc:sldMk cId="3774583534" sldId="277"/>
            <ac:spMk id="16" creationId="{54CBED27-0703-846C-49C9-2E790EA4558C}"/>
          </ac:spMkLst>
        </pc:spChg>
        <pc:spChg chg="add mod">
          <ac:chgData name="Spencer Friedman" userId="1b876beb-1799-4759-a147-a0ca5369287b" providerId="ADAL" clId="{F1310050-3C43-A742-A4EA-9D088B2E2967}" dt="2023-09-15T15:53:08.300" v="911" actId="1035"/>
          <ac:spMkLst>
            <pc:docMk/>
            <pc:sldMk cId="3774583534" sldId="277"/>
            <ac:spMk id="17" creationId="{A6ECB13B-107A-E85A-46E9-F32828FA2F40}"/>
          </ac:spMkLst>
        </pc:spChg>
        <pc:spChg chg="add mod">
          <ac:chgData name="Spencer Friedman" userId="1b876beb-1799-4759-a147-a0ca5369287b" providerId="ADAL" clId="{F1310050-3C43-A742-A4EA-9D088B2E2967}" dt="2023-09-20T01:51:22.200" v="3774" actId="114"/>
          <ac:spMkLst>
            <pc:docMk/>
            <pc:sldMk cId="3774583534" sldId="277"/>
            <ac:spMk id="27" creationId="{91A8ABEA-55F6-BA2F-EB96-83367E25C381}"/>
          </ac:spMkLst>
        </pc:spChg>
        <pc:spChg chg="add del mod">
          <ac:chgData name="Spencer Friedman" userId="1b876beb-1799-4759-a147-a0ca5369287b" providerId="ADAL" clId="{F1310050-3C43-A742-A4EA-9D088B2E2967}" dt="2023-09-15T15:52:14.769" v="893" actId="478"/>
          <ac:spMkLst>
            <pc:docMk/>
            <pc:sldMk cId="3774583534" sldId="277"/>
            <ac:spMk id="29" creationId="{5DA671F7-936F-37BA-6962-57EA5CFE7381}"/>
          </ac:spMkLst>
        </pc:spChg>
        <pc:spChg chg="add del mod">
          <ac:chgData name="Spencer Friedman" userId="1b876beb-1799-4759-a147-a0ca5369287b" providerId="ADAL" clId="{F1310050-3C43-A742-A4EA-9D088B2E2967}" dt="2023-09-15T15:52:16.402" v="894" actId="478"/>
          <ac:spMkLst>
            <pc:docMk/>
            <pc:sldMk cId="3774583534" sldId="277"/>
            <ac:spMk id="30" creationId="{6BE892E8-274F-B177-46E5-D19F4ADA20CB}"/>
          </ac:spMkLst>
        </pc:spChg>
        <pc:spChg chg="add del mod">
          <ac:chgData name="Spencer Friedman" userId="1b876beb-1799-4759-a147-a0ca5369287b" providerId="ADAL" clId="{F1310050-3C43-A742-A4EA-9D088B2E2967}" dt="2023-09-15T15:52:18.293" v="895" actId="478"/>
          <ac:spMkLst>
            <pc:docMk/>
            <pc:sldMk cId="3774583534" sldId="277"/>
            <ac:spMk id="31" creationId="{86B47EBA-596B-D91E-A364-D92FAEF25BDC}"/>
          </ac:spMkLst>
        </pc:spChg>
        <pc:spChg chg="add del">
          <ac:chgData name="Spencer Friedman" userId="1b876beb-1799-4759-a147-a0ca5369287b" providerId="ADAL" clId="{F1310050-3C43-A742-A4EA-9D088B2E2967}" dt="2023-09-15T15:57:08.504" v="932"/>
          <ac:spMkLst>
            <pc:docMk/>
            <pc:sldMk cId="3774583534" sldId="277"/>
            <ac:spMk id="37" creationId="{4EC6E02F-FDF0-3F4E-7CD5-9BCD149327E1}"/>
          </ac:spMkLst>
        </pc:spChg>
        <pc:grpChg chg="add del mod">
          <ac:chgData name="Spencer Friedman" userId="1b876beb-1799-4759-a147-a0ca5369287b" providerId="ADAL" clId="{F1310050-3C43-A742-A4EA-9D088B2E2967}" dt="2023-09-15T15:57:48" v="944" actId="21"/>
          <ac:grpSpMkLst>
            <pc:docMk/>
            <pc:sldMk cId="3774583534" sldId="277"/>
            <ac:grpSpMk id="18" creationId="{28417C35-0E85-CC11-3702-EE11C794E395}"/>
          </ac:grpSpMkLst>
        </pc:grpChg>
        <pc:picChg chg="del mod topLvl">
          <ac:chgData name="Spencer Friedman" userId="1b876beb-1799-4759-a147-a0ca5369287b" providerId="ADAL" clId="{F1310050-3C43-A742-A4EA-9D088B2E2967}" dt="2023-09-15T15:57:48" v="944" actId="21"/>
          <ac:picMkLst>
            <pc:docMk/>
            <pc:sldMk cId="3774583534" sldId="277"/>
            <ac:picMk id="19" creationId="{319A9180-8106-85FB-9F16-54A6D6C8391A}"/>
          </ac:picMkLst>
        </pc:picChg>
        <pc:picChg chg="del mod topLvl">
          <ac:chgData name="Spencer Friedman" userId="1b876beb-1799-4759-a147-a0ca5369287b" providerId="ADAL" clId="{F1310050-3C43-A742-A4EA-9D088B2E2967}" dt="2023-09-15T15:57:48" v="944" actId="21"/>
          <ac:picMkLst>
            <pc:docMk/>
            <pc:sldMk cId="3774583534" sldId="277"/>
            <ac:picMk id="20" creationId="{2036AC67-14B7-BBA4-40C7-84771CC4C2E2}"/>
          </ac:picMkLst>
        </pc:picChg>
        <pc:picChg chg="del mod">
          <ac:chgData name="Spencer Friedman" userId="1b876beb-1799-4759-a147-a0ca5369287b" providerId="ADAL" clId="{F1310050-3C43-A742-A4EA-9D088B2E2967}" dt="2023-09-15T15:57:28.601" v="938" actId="478"/>
          <ac:picMkLst>
            <pc:docMk/>
            <pc:sldMk cId="3774583534" sldId="277"/>
            <ac:picMk id="21" creationId="{17495FAE-1A10-ED6C-2C60-E1529F6A3AFF}"/>
          </ac:picMkLst>
        </pc:picChg>
        <pc:picChg chg="add mod">
          <ac:chgData name="Spencer Friedman" userId="1b876beb-1799-4759-a147-a0ca5369287b" providerId="ADAL" clId="{F1310050-3C43-A742-A4EA-9D088B2E2967}" dt="2023-09-15T15:58:30.196" v="955" actId="1035"/>
          <ac:picMkLst>
            <pc:docMk/>
            <pc:sldMk cId="3774583534" sldId="277"/>
            <ac:picMk id="22" creationId="{65AB1A3F-3312-CDE8-CEE1-7A8592BD1B5A}"/>
          </ac:picMkLst>
        </pc:picChg>
        <pc:picChg chg="add mod">
          <ac:chgData name="Spencer Friedman" userId="1b876beb-1799-4759-a147-a0ca5369287b" providerId="ADAL" clId="{F1310050-3C43-A742-A4EA-9D088B2E2967}" dt="2023-09-15T15:58:30.196" v="955" actId="1035"/>
          <ac:picMkLst>
            <pc:docMk/>
            <pc:sldMk cId="3774583534" sldId="277"/>
            <ac:picMk id="23" creationId="{C843BEFB-4AD2-6BC1-88DD-6D80E08C235F}"/>
          </ac:picMkLst>
        </pc:picChg>
        <pc:picChg chg="add mod">
          <ac:chgData name="Spencer Friedman" userId="1b876beb-1799-4759-a147-a0ca5369287b" providerId="ADAL" clId="{F1310050-3C43-A742-A4EA-9D088B2E2967}" dt="2023-09-15T15:58:30.196" v="955" actId="1035"/>
          <ac:picMkLst>
            <pc:docMk/>
            <pc:sldMk cId="3774583534" sldId="277"/>
            <ac:picMk id="24" creationId="{172B146C-BC29-F270-DBE1-C0B4A7B859C8}"/>
          </ac:picMkLst>
        </pc:picChg>
        <pc:picChg chg="add mod">
          <ac:chgData name="Spencer Friedman" userId="1b876beb-1799-4759-a147-a0ca5369287b" providerId="ADAL" clId="{F1310050-3C43-A742-A4EA-9D088B2E2967}" dt="2023-09-15T15:58:30.196" v="955" actId="1035"/>
          <ac:picMkLst>
            <pc:docMk/>
            <pc:sldMk cId="3774583534" sldId="277"/>
            <ac:picMk id="25" creationId="{05DF9874-94C6-58BE-3AB4-1D5912369899}"/>
          </ac:picMkLst>
        </pc:picChg>
        <pc:picChg chg="add mod">
          <ac:chgData name="Spencer Friedman" userId="1b876beb-1799-4759-a147-a0ca5369287b" providerId="ADAL" clId="{F1310050-3C43-A742-A4EA-9D088B2E2967}" dt="2023-09-15T15:58:30.196" v="955" actId="1035"/>
          <ac:picMkLst>
            <pc:docMk/>
            <pc:sldMk cId="3774583534" sldId="277"/>
            <ac:picMk id="26" creationId="{75BEFEAF-F0D6-7B07-25D3-FE20FCFC9A60}"/>
          </ac:picMkLst>
        </pc:picChg>
        <pc:picChg chg="add del mod">
          <ac:chgData name="Spencer Friedman" userId="1b876beb-1799-4759-a147-a0ca5369287b" providerId="ADAL" clId="{F1310050-3C43-A742-A4EA-9D088B2E2967}" dt="2023-09-15T15:53:47.550" v="912" actId="478"/>
          <ac:picMkLst>
            <pc:docMk/>
            <pc:sldMk cId="3774583534" sldId="277"/>
            <ac:picMk id="28" creationId="{812897B4-56BC-4C3B-75AA-0B969D2C4ACB}"/>
          </ac:picMkLst>
        </pc:picChg>
        <pc:picChg chg="add mod">
          <ac:chgData name="Spencer Friedman" userId="1b876beb-1799-4759-a147-a0ca5369287b" providerId="ADAL" clId="{F1310050-3C43-A742-A4EA-9D088B2E2967}" dt="2023-09-15T15:58:30.196" v="955" actId="1035"/>
          <ac:picMkLst>
            <pc:docMk/>
            <pc:sldMk cId="3774583534" sldId="277"/>
            <ac:picMk id="32" creationId="{0113A963-7DAB-0159-E58F-A2DA2A46550B}"/>
          </ac:picMkLst>
        </pc:picChg>
        <pc:picChg chg="add mod">
          <ac:chgData name="Spencer Friedman" userId="1b876beb-1799-4759-a147-a0ca5369287b" providerId="ADAL" clId="{F1310050-3C43-A742-A4EA-9D088B2E2967}" dt="2023-09-15T15:58:30.196" v="955" actId="1035"/>
          <ac:picMkLst>
            <pc:docMk/>
            <pc:sldMk cId="3774583534" sldId="277"/>
            <ac:picMk id="33" creationId="{07AD24BD-79B1-D98C-22C6-E3E04FC1F836}"/>
          </ac:picMkLst>
        </pc:picChg>
        <pc:picChg chg="add mod">
          <ac:chgData name="Spencer Friedman" userId="1b876beb-1799-4759-a147-a0ca5369287b" providerId="ADAL" clId="{F1310050-3C43-A742-A4EA-9D088B2E2967}" dt="2023-09-15T15:53:56.616" v="917" actId="1076"/>
          <ac:picMkLst>
            <pc:docMk/>
            <pc:sldMk cId="3774583534" sldId="277"/>
            <ac:picMk id="34" creationId="{DF80A3D5-4AB4-4F2F-762E-B46819EB4C87}"/>
          </ac:picMkLst>
        </pc:picChg>
        <pc:picChg chg="add mod">
          <ac:chgData name="Spencer Friedman" userId="1b876beb-1799-4759-a147-a0ca5369287b" providerId="ADAL" clId="{F1310050-3C43-A742-A4EA-9D088B2E2967}" dt="2023-09-15T15:55:27.249" v="929" actId="1076"/>
          <ac:picMkLst>
            <pc:docMk/>
            <pc:sldMk cId="3774583534" sldId="277"/>
            <ac:picMk id="35" creationId="{6E23799D-2496-4C24-55A4-933EBF4C6D34}"/>
          </ac:picMkLst>
        </pc:picChg>
        <pc:picChg chg="add mod">
          <ac:chgData name="Spencer Friedman" userId="1b876beb-1799-4759-a147-a0ca5369287b" providerId="ADAL" clId="{F1310050-3C43-A742-A4EA-9D088B2E2967}" dt="2023-09-15T15:55:23.234" v="928" actId="1076"/>
          <ac:picMkLst>
            <pc:docMk/>
            <pc:sldMk cId="3774583534" sldId="277"/>
            <ac:picMk id="36" creationId="{1B4ADF26-AD31-F4B8-D8CC-9E68D37389CB}"/>
          </ac:picMkLst>
        </pc:picChg>
        <pc:picChg chg="add del mod">
          <ac:chgData name="Spencer Friedman" userId="1b876beb-1799-4759-a147-a0ca5369287b" providerId="ADAL" clId="{F1310050-3C43-A742-A4EA-9D088B2E2967}" dt="2023-09-17T00:01:59.449" v="1284" actId="478"/>
          <ac:picMkLst>
            <pc:docMk/>
            <pc:sldMk cId="3774583534" sldId="277"/>
            <ac:picMk id="38" creationId="{FB3E6694-DB30-A9ED-89B5-A6143A456DA3}"/>
          </ac:picMkLst>
        </pc:picChg>
        <pc:picChg chg="add del mod">
          <ac:chgData name="Spencer Friedman" userId="1b876beb-1799-4759-a147-a0ca5369287b" providerId="ADAL" clId="{F1310050-3C43-A742-A4EA-9D088B2E2967}" dt="2023-09-17T00:01:59.449" v="1284" actId="478"/>
          <ac:picMkLst>
            <pc:docMk/>
            <pc:sldMk cId="3774583534" sldId="277"/>
            <ac:picMk id="39" creationId="{4691E23E-6FD2-8E70-C459-F7F8D0EAAF75}"/>
          </ac:picMkLst>
        </pc:picChg>
        <pc:picChg chg="add del">
          <ac:chgData name="Spencer Friedman" userId="1b876beb-1799-4759-a147-a0ca5369287b" providerId="ADAL" clId="{F1310050-3C43-A742-A4EA-9D088B2E2967}" dt="2023-09-15T15:43:18.719" v="680"/>
          <ac:picMkLst>
            <pc:docMk/>
            <pc:sldMk cId="3774583534" sldId="277"/>
            <ac:picMk id="2050" creationId="{EBBB9D51-307C-C559-904B-66098469C528}"/>
          </ac:picMkLst>
        </pc:picChg>
        <pc:picChg chg="add del">
          <ac:chgData name="Spencer Friedman" userId="1b876beb-1799-4759-a147-a0ca5369287b" providerId="ADAL" clId="{F1310050-3C43-A742-A4EA-9D088B2E2967}" dt="2023-09-15T15:43:18.719" v="680"/>
          <ac:picMkLst>
            <pc:docMk/>
            <pc:sldMk cId="3774583534" sldId="277"/>
            <ac:picMk id="2051" creationId="{9A96BADB-72BD-7394-3991-A8420FD14EAE}"/>
          </ac:picMkLst>
        </pc:picChg>
        <pc:picChg chg="add del">
          <ac:chgData name="Spencer Friedman" userId="1b876beb-1799-4759-a147-a0ca5369287b" providerId="ADAL" clId="{F1310050-3C43-A742-A4EA-9D088B2E2967}" dt="2023-09-15T15:43:18.719" v="680"/>
          <ac:picMkLst>
            <pc:docMk/>
            <pc:sldMk cId="3774583534" sldId="277"/>
            <ac:picMk id="2052" creationId="{203CA5F8-D83A-7505-A363-91774522D47F}"/>
          </ac:picMkLst>
        </pc:picChg>
        <pc:picChg chg="add del">
          <ac:chgData name="Spencer Friedman" userId="1b876beb-1799-4759-a147-a0ca5369287b" providerId="ADAL" clId="{F1310050-3C43-A742-A4EA-9D088B2E2967}" dt="2023-09-15T15:43:18.719" v="680"/>
          <ac:picMkLst>
            <pc:docMk/>
            <pc:sldMk cId="3774583534" sldId="277"/>
            <ac:picMk id="2053" creationId="{B176BC9E-7007-D2F0-F31E-5EE58647E002}"/>
          </ac:picMkLst>
        </pc:picChg>
        <pc:picChg chg="add del">
          <ac:chgData name="Spencer Friedman" userId="1b876beb-1799-4759-a147-a0ca5369287b" providerId="ADAL" clId="{F1310050-3C43-A742-A4EA-9D088B2E2967}" dt="2023-09-15T15:43:18.719" v="680"/>
          <ac:picMkLst>
            <pc:docMk/>
            <pc:sldMk cId="3774583534" sldId="277"/>
            <ac:picMk id="2054" creationId="{4113CA6B-056E-739A-90F6-846FD82B3E8F}"/>
          </ac:picMkLst>
        </pc:picChg>
        <pc:picChg chg="add del">
          <ac:chgData name="Spencer Friedman" userId="1b876beb-1799-4759-a147-a0ca5369287b" providerId="ADAL" clId="{F1310050-3C43-A742-A4EA-9D088B2E2967}" dt="2023-09-15T15:43:18.719" v="680"/>
          <ac:picMkLst>
            <pc:docMk/>
            <pc:sldMk cId="3774583534" sldId="277"/>
            <ac:picMk id="2056" creationId="{B37FC975-8ED5-E721-2680-94C8D4CF8C5B}"/>
          </ac:picMkLst>
        </pc:picChg>
        <pc:picChg chg="add del">
          <ac:chgData name="Spencer Friedman" userId="1b876beb-1799-4759-a147-a0ca5369287b" providerId="ADAL" clId="{F1310050-3C43-A742-A4EA-9D088B2E2967}" dt="2023-09-15T15:43:18.719" v="680"/>
          <ac:picMkLst>
            <pc:docMk/>
            <pc:sldMk cId="3774583534" sldId="277"/>
            <ac:picMk id="2057" creationId="{4A663D00-1966-9027-F6D4-6C2B04D37A60}"/>
          </ac:picMkLst>
        </pc:picChg>
        <pc:picChg chg="add del mod">
          <ac:chgData name="Spencer Friedman" userId="1b876beb-1799-4759-a147-a0ca5369287b" providerId="ADAL" clId="{F1310050-3C43-A742-A4EA-9D088B2E2967}" dt="2023-09-15T15:43:36.458" v="684"/>
          <ac:picMkLst>
            <pc:docMk/>
            <pc:sldMk cId="3774583534" sldId="277"/>
            <ac:picMk id="2059" creationId="{7C2393CF-6614-3F32-894E-A5D4AC055DCD}"/>
          </ac:picMkLst>
        </pc:picChg>
        <pc:picChg chg="add del mod">
          <ac:chgData name="Spencer Friedman" userId="1b876beb-1799-4759-a147-a0ca5369287b" providerId="ADAL" clId="{F1310050-3C43-A742-A4EA-9D088B2E2967}" dt="2023-09-15T15:43:36.458" v="684"/>
          <ac:picMkLst>
            <pc:docMk/>
            <pc:sldMk cId="3774583534" sldId="277"/>
            <ac:picMk id="2060" creationId="{3EBA4F30-7FBC-9469-24AD-DF6544F68A0B}"/>
          </ac:picMkLst>
        </pc:picChg>
        <pc:picChg chg="add del mod">
          <ac:chgData name="Spencer Friedman" userId="1b876beb-1799-4759-a147-a0ca5369287b" providerId="ADAL" clId="{F1310050-3C43-A742-A4EA-9D088B2E2967}" dt="2023-09-15T15:43:36.458" v="684"/>
          <ac:picMkLst>
            <pc:docMk/>
            <pc:sldMk cId="3774583534" sldId="277"/>
            <ac:picMk id="2061" creationId="{A349D2B7-F658-E2FC-7102-19342D220FAD}"/>
          </ac:picMkLst>
        </pc:picChg>
        <pc:picChg chg="add del mod">
          <ac:chgData name="Spencer Friedman" userId="1b876beb-1799-4759-a147-a0ca5369287b" providerId="ADAL" clId="{F1310050-3C43-A742-A4EA-9D088B2E2967}" dt="2023-09-15T15:43:36.458" v="684"/>
          <ac:picMkLst>
            <pc:docMk/>
            <pc:sldMk cId="3774583534" sldId="277"/>
            <ac:picMk id="2062" creationId="{B35B3D3F-DBAF-96C4-D80B-B0BDB6B6F90C}"/>
          </ac:picMkLst>
        </pc:picChg>
        <pc:picChg chg="add del mod">
          <ac:chgData name="Spencer Friedman" userId="1b876beb-1799-4759-a147-a0ca5369287b" providerId="ADAL" clId="{F1310050-3C43-A742-A4EA-9D088B2E2967}" dt="2023-09-15T15:43:36.458" v="684"/>
          <ac:picMkLst>
            <pc:docMk/>
            <pc:sldMk cId="3774583534" sldId="277"/>
            <ac:picMk id="2063" creationId="{B9FE77A0-20DD-9C27-593C-D88A1864ACC0}"/>
          </ac:picMkLst>
        </pc:picChg>
        <pc:picChg chg="add del mod">
          <ac:chgData name="Spencer Friedman" userId="1b876beb-1799-4759-a147-a0ca5369287b" providerId="ADAL" clId="{F1310050-3C43-A742-A4EA-9D088B2E2967}" dt="2023-09-15T15:43:36.458" v="684"/>
          <ac:picMkLst>
            <pc:docMk/>
            <pc:sldMk cId="3774583534" sldId="277"/>
            <ac:picMk id="2065" creationId="{9B84D808-C994-0DF9-FE46-0ACA974ECD1D}"/>
          </ac:picMkLst>
        </pc:picChg>
        <pc:picChg chg="add del mod">
          <ac:chgData name="Spencer Friedman" userId="1b876beb-1799-4759-a147-a0ca5369287b" providerId="ADAL" clId="{F1310050-3C43-A742-A4EA-9D088B2E2967}" dt="2023-09-15T15:43:36.458" v="684"/>
          <ac:picMkLst>
            <pc:docMk/>
            <pc:sldMk cId="3774583534" sldId="277"/>
            <ac:picMk id="2066" creationId="{28314813-1EC8-F253-C79E-26DCB145DA9A}"/>
          </ac:picMkLst>
        </pc:picChg>
        <pc:picChg chg="add del">
          <ac:chgData name="Spencer Friedman" userId="1b876beb-1799-4759-a147-a0ca5369287b" providerId="ADAL" clId="{F1310050-3C43-A742-A4EA-9D088B2E2967}" dt="2023-09-15T15:43:52.300" v="686"/>
          <ac:picMkLst>
            <pc:docMk/>
            <pc:sldMk cId="3774583534" sldId="277"/>
            <ac:picMk id="2068" creationId="{FA147CE6-1689-0E2F-55CA-4070E2534DEB}"/>
          </ac:picMkLst>
        </pc:picChg>
        <pc:picChg chg="add del">
          <ac:chgData name="Spencer Friedman" userId="1b876beb-1799-4759-a147-a0ca5369287b" providerId="ADAL" clId="{F1310050-3C43-A742-A4EA-9D088B2E2967}" dt="2023-09-15T15:43:52.300" v="686"/>
          <ac:picMkLst>
            <pc:docMk/>
            <pc:sldMk cId="3774583534" sldId="277"/>
            <ac:picMk id="2069" creationId="{CA291B7E-B970-AECB-A8C0-C8572594D201}"/>
          </ac:picMkLst>
        </pc:picChg>
        <pc:picChg chg="add del">
          <ac:chgData name="Spencer Friedman" userId="1b876beb-1799-4759-a147-a0ca5369287b" providerId="ADAL" clId="{F1310050-3C43-A742-A4EA-9D088B2E2967}" dt="2023-09-15T15:43:52.300" v="686"/>
          <ac:picMkLst>
            <pc:docMk/>
            <pc:sldMk cId="3774583534" sldId="277"/>
            <ac:picMk id="2070" creationId="{69E449DE-7A0D-07C9-0646-E707A66DC63F}"/>
          </ac:picMkLst>
        </pc:picChg>
        <pc:picChg chg="add del">
          <ac:chgData name="Spencer Friedman" userId="1b876beb-1799-4759-a147-a0ca5369287b" providerId="ADAL" clId="{F1310050-3C43-A742-A4EA-9D088B2E2967}" dt="2023-09-15T15:43:52.300" v="686"/>
          <ac:picMkLst>
            <pc:docMk/>
            <pc:sldMk cId="3774583534" sldId="277"/>
            <ac:picMk id="2071" creationId="{0E11B7A7-4AEC-1853-D7E1-506026D2297E}"/>
          </ac:picMkLst>
        </pc:picChg>
        <pc:picChg chg="add del">
          <ac:chgData name="Spencer Friedman" userId="1b876beb-1799-4759-a147-a0ca5369287b" providerId="ADAL" clId="{F1310050-3C43-A742-A4EA-9D088B2E2967}" dt="2023-09-15T15:43:52.300" v="686"/>
          <ac:picMkLst>
            <pc:docMk/>
            <pc:sldMk cId="3774583534" sldId="277"/>
            <ac:picMk id="2072" creationId="{75B42911-6DF3-0EAF-E99C-D41EAA8A2BA0}"/>
          </ac:picMkLst>
        </pc:picChg>
        <pc:picChg chg="add del">
          <ac:chgData name="Spencer Friedman" userId="1b876beb-1799-4759-a147-a0ca5369287b" providerId="ADAL" clId="{F1310050-3C43-A742-A4EA-9D088B2E2967}" dt="2023-09-15T15:43:52.300" v="686"/>
          <ac:picMkLst>
            <pc:docMk/>
            <pc:sldMk cId="3774583534" sldId="277"/>
            <ac:picMk id="2074" creationId="{1C46090D-70A6-8805-874C-10F2F6F14017}"/>
          </ac:picMkLst>
        </pc:picChg>
        <pc:picChg chg="add del">
          <ac:chgData name="Spencer Friedman" userId="1b876beb-1799-4759-a147-a0ca5369287b" providerId="ADAL" clId="{F1310050-3C43-A742-A4EA-9D088B2E2967}" dt="2023-09-15T15:43:52.300" v="686"/>
          <ac:picMkLst>
            <pc:docMk/>
            <pc:sldMk cId="3774583534" sldId="277"/>
            <ac:picMk id="2075" creationId="{222C4999-8F70-0087-0AC1-8631231E1B50}"/>
          </ac:picMkLst>
        </pc:picChg>
        <pc:picChg chg="add del mod">
          <ac:chgData name="Spencer Friedman" userId="1b876beb-1799-4759-a147-a0ca5369287b" providerId="ADAL" clId="{F1310050-3C43-A742-A4EA-9D088B2E2967}" dt="2023-09-17T00:01:59.449" v="1284" actId="478"/>
          <ac:picMkLst>
            <pc:docMk/>
            <pc:sldMk cId="3774583534" sldId="277"/>
            <ac:picMk id="2079" creationId="{0BB5C0B8-CAE4-58DE-DA14-56292BF7AF2F}"/>
          </ac:picMkLst>
        </pc:picChg>
        <pc:picChg chg="add del mod">
          <ac:chgData name="Spencer Friedman" userId="1b876beb-1799-4759-a147-a0ca5369287b" providerId="ADAL" clId="{F1310050-3C43-A742-A4EA-9D088B2E2967}" dt="2023-09-17T00:01:59.449" v="1284" actId="478"/>
          <ac:picMkLst>
            <pc:docMk/>
            <pc:sldMk cId="3774583534" sldId="277"/>
            <ac:picMk id="2081" creationId="{B0B1D86E-3277-02EB-EA7C-74F3D8E63168}"/>
          </ac:picMkLst>
        </pc:picChg>
      </pc:sldChg>
      <pc:sldChg chg="addSp modSp new mod addCm modCm">
        <pc:chgData name="Spencer Friedman" userId="1b876beb-1799-4759-a147-a0ca5369287b" providerId="ADAL" clId="{F1310050-3C43-A742-A4EA-9D088B2E2967}" dt="2023-09-20T01:49:44.876" v="3762" actId="20577"/>
        <pc:sldMkLst>
          <pc:docMk/>
          <pc:sldMk cId="871944954" sldId="278"/>
        </pc:sldMkLst>
        <pc:spChg chg="mod">
          <ac:chgData name="Spencer Friedman" userId="1b876beb-1799-4759-a147-a0ca5369287b" providerId="ADAL" clId="{F1310050-3C43-A742-A4EA-9D088B2E2967}" dt="2023-09-20T01:47:29.579" v="3755" actId="20577"/>
          <ac:spMkLst>
            <pc:docMk/>
            <pc:sldMk cId="871944954" sldId="278"/>
            <ac:spMk id="9" creationId="{19E5A387-4DD7-4954-090D-B224EC702411}"/>
          </ac:spMkLst>
        </pc:spChg>
        <pc:spChg chg="mod">
          <ac:chgData name="Spencer Friedman" userId="1b876beb-1799-4759-a147-a0ca5369287b" providerId="ADAL" clId="{F1310050-3C43-A742-A4EA-9D088B2E2967}" dt="2023-09-19T18:29:38.610" v="3383" actId="12789"/>
          <ac:spMkLst>
            <pc:docMk/>
            <pc:sldMk cId="871944954" sldId="278"/>
            <ac:spMk id="10" creationId="{8C0C1611-86E5-9BA3-AD25-49EF8B159487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11" creationId="{3A057E55-4EBF-54D0-BD2A-8A418E69D063}"/>
          </ac:spMkLst>
        </pc:spChg>
        <pc:spChg chg="mod">
          <ac:chgData name="Spencer Friedman" userId="1b876beb-1799-4759-a147-a0ca5369287b" providerId="ADAL" clId="{F1310050-3C43-A742-A4EA-9D088B2E2967}" dt="2023-09-19T18:27:30.600" v="3343" actId="20577"/>
          <ac:spMkLst>
            <pc:docMk/>
            <pc:sldMk cId="871944954" sldId="278"/>
            <ac:spMk id="12" creationId="{6E3FCD37-09C0-97D2-9385-1ED77030D74D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13" creationId="{D875C6BF-DDC9-8FA4-BAF4-7FCA41EE30C3}"/>
          </ac:spMkLst>
        </pc:spChg>
        <pc:spChg chg="mod">
          <ac:chgData name="Spencer Friedman" userId="1b876beb-1799-4759-a147-a0ca5369287b" providerId="ADAL" clId="{F1310050-3C43-A742-A4EA-9D088B2E2967}" dt="2023-09-20T01:49:30.304" v="3759" actId="20577"/>
          <ac:spMkLst>
            <pc:docMk/>
            <pc:sldMk cId="871944954" sldId="278"/>
            <ac:spMk id="14" creationId="{6FB52961-FBA6-1B4D-1055-FCB37B9C1114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16" creationId="{1174D88B-A103-2182-B459-97A8B5160BCF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17" creationId="{E4545D0B-728E-BF99-A225-CF8EA6D17ED6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18" creationId="{6B2913B2-9ECB-D57D-DC1B-4FB6C4B34853}"/>
          </ac:spMkLst>
        </pc:spChg>
        <pc:spChg chg="mod">
          <ac:chgData name="Spencer Friedman" userId="1b876beb-1799-4759-a147-a0ca5369287b" providerId="ADAL" clId="{F1310050-3C43-A742-A4EA-9D088B2E2967}" dt="2023-09-19T18:29:31.708" v="3382" actId="12789"/>
          <ac:spMkLst>
            <pc:docMk/>
            <pc:sldMk cId="871944954" sldId="278"/>
            <ac:spMk id="19" creationId="{E25D267F-850C-FF02-D7A9-16D1FEDB4D01}"/>
          </ac:spMkLst>
        </pc:spChg>
        <pc:spChg chg="mod">
          <ac:chgData name="Spencer Friedman" userId="1b876beb-1799-4759-a147-a0ca5369287b" providerId="ADAL" clId="{F1310050-3C43-A742-A4EA-9D088B2E2967}" dt="2023-09-20T01:49:32.676" v="3760" actId="20577"/>
          <ac:spMkLst>
            <pc:docMk/>
            <pc:sldMk cId="871944954" sldId="278"/>
            <ac:spMk id="27" creationId="{E223A587-15B5-5337-F214-63C07EFE72FD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29" creationId="{40E12C0D-099B-A1E0-C576-1844FC658CE1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30" creationId="{044D4FE6-FF02-385E-34CE-1E807C831457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31" creationId="{E127B48F-2EF2-B36F-D65C-C043A51DC6FF}"/>
          </ac:spMkLst>
        </pc:spChg>
        <pc:spChg chg="mod">
          <ac:chgData name="Spencer Friedman" userId="1b876beb-1799-4759-a147-a0ca5369287b" providerId="ADAL" clId="{F1310050-3C43-A742-A4EA-9D088B2E2967}" dt="2023-09-20T01:49:39.237" v="3761" actId="20577"/>
          <ac:spMkLst>
            <pc:docMk/>
            <pc:sldMk cId="871944954" sldId="278"/>
            <ac:spMk id="32" creationId="{EA26F43C-7560-F170-E9BB-1C19D8870D18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34" creationId="{4903799E-F467-46F6-5CA0-C5C828F470D2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35" creationId="{9629BCBA-FE92-D53D-5CC2-ABC559291695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36" creationId="{0C11D624-AFE0-3FDD-B725-99C5471D0937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37" creationId="{34E5C495-298A-1B0E-3BAF-60B895942560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38" creationId="{61F03917-B1A2-7EC0-FED9-4AB3E12372E5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39" creationId="{1D600227-9B05-799A-1139-1F4EA4CA3E33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40" creationId="{0CE9F0E4-D516-F4B9-DFDA-86607C809DD2}"/>
          </ac:spMkLst>
        </pc:spChg>
        <pc:spChg chg="mod">
          <ac:chgData name="Spencer Friedman" userId="1b876beb-1799-4759-a147-a0ca5369287b" providerId="ADAL" clId="{F1310050-3C43-A742-A4EA-9D088B2E2967}" dt="2023-09-19T18:25:42.761" v="3289" actId="14100"/>
          <ac:spMkLst>
            <pc:docMk/>
            <pc:sldMk cId="871944954" sldId="278"/>
            <ac:spMk id="41" creationId="{7ECCF7FE-6E75-86A8-C552-A8D7182FA6D4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42" creationId="{A122AD8D-08F4-127F-D6E6-E832AC23DCA1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43" creationId="{7768ED92-0840-AD15-7E02-C9D7F9FD53C8}"/>
          </ac:spMkLst>
        </pc:spChg>
        <pc:spChg chg="mod">
          <ac:chgData name="Spencer Friedman" userId="1b876beb-1799-4759-a147-a0ca5369287b" providerId="ADAL" clId="{F1310050-3C43-A742-A4EA-9D088B2E2967}" dt="2023-09-20T01:49:44.876" v="3762" actId="20577"/>
          <ac:spMkLst>
            <pc:docMk/>
            <pc:sldMk cId="871944954" sldId="278"/>
            <ac:spMk id="45" creationId="{90FC5D52-736C-7A35-B1E5-31A986A2A243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55" creationId="{B514BEE4-3735-505C-0680-0EEFD7FBB17A}"/>
          </ac:spMkLst>
        </pc:spChg>
        <pc:spChg chg="mod">
          <ac:chgData name="Spencer Friedman" userId="1b876beb-1799-4759-a147-a0ca5369287b" providerId="ADAL" clId="{F1310050-3C43-A742-A4EA-9D088B2E2967}" dt="2023-09-18T01:00:04.300" v="2105" actId="14861"/>
          <ac:spMkLst>
            <pc:docMk/>
            <pc:sldMk cId="871944954" sldId="278"/>
            <ac:spMk id="57" creationId="{E07D90D6-0156-B670-0C8D-25BBD050C344}"/>
          </ac:spMkLst>
        </pc:spChg>
        <pc:spChg chg="add mod">
          <ac:chgData name="Spencer Friedman" userId="1b876beb-1799-4759-a147-a0ca5369287b" providerId="ADAL" clId="{F1310050-3C43-A742-A4EA-9D088B2E2967}" dt="2023-09-19T18:25:59.324" v="3294" actId="1076"/>
          <ac:spMkLst>
            <pc:docMk/>
            <pc:sldMk cId="871944954" sldId="278"/>
            <ac:spMk id="65" creationId="{39416D53-7F86-2BB7-42D6-01CCE1B4CE6F}"/>
          </ac:spMkLst>
        </pc:spChg>
        <pc:spChg chg="add mod">
          <ac:chgData name="Spencer Friedman" userId="1b876beb-1799-4759-a147-a0ca5369287b" providerId="ADAL" clId="{F1310050-3C43-A742-A4EA-9D088B2E2967}" dt="2023-09-19T18:27:01.046" v="3326" actId="403"/>
          <ac:spMkLst>
            <pc:docMk/>
            <pc:sldMk cId="871944954" sldId="278"/>
            <ac:spMk id="66" creationId="{FCA5C502-9CC5-2B8E-23AD-65EAF0CF93BA}"/>
          </ac:spMkLst>
        </pc:spChg>
        <pc:spChg chg="add mod">
          <ac:chgData name="Spencer Friedman" userId="1b876beb-1799-4759-a147-a0ca5369287b" providerId="ADAL" clId="{F1310050-3C43-A742-A4EA-9D088B2E2967}" dt="2023-09-19T18:28:58.229" v="3378" actId="207"/>
          <ac:spMkLst>
            <pc:docMk/>
            <pc:sldMk cId="871944954" sldId="278"/>
            <ac:spMk id="67" creationId="{72B92C75-AA0F-F8C7-4D68-0866FA397505}"/>
          </ac:spMkLst>
        </pc:spChg>
        <pc:spChg chg="add mod">
          <ac:chgData name="Spencer Friedman" userId="1b876beb-1799-4759-a147-a0ca5369287b" providerId="ADAL" clId="{F1310050-3C43-A742-A4EA-9D088B2E2967}" dt="2023-09-19T18:29:38.610" v="3383" actId="12789"/>
          <ac:spMkLst>
            <pc:docMk/>
            <pc:sldMk cId="871944954" sldId="278"/>
            <ac:spMk id="68" creationId="{F2EBB2CC-966D-1AD6-528A-B0B209E9A9EF}"/>
          </ac:spMkLst>
        </pc:spChg>
        <pc:spChg chg="add mod">
          <ac:chgData name="Spencer Friedman" userId="1b876beb-1799-4759-a147-a0ca5369287b" providerId="ADAL" clId="{F1310050-3C43-A742-A4EA-9D088B2E2967}" dt="2023-09-19T18:29:31.708" v="3382" actId="12789"/>
          <ac:spMkLst>
            <pc:docMk/>
            <pc:sldMk cId="871944954" sldId="278"/>
            <ac:spMk id="69" creationId="{A410424C-8050-83C4-D3B6-2E54D12C7276}"/>
          </ac:spMkLst>
        </pc:spChg>
        <pc:picChg chg="mod">
          <ac:chgData name="Spencer Friedman" userId="1b876beb-1799-4759-a147-a0ca5369287b" providerId="ADAL" clId="{F1310050-3C43-A742-A4EA-9D088B2E2967}" dt="2023-09-18T01:00:04.300" v="2105" actId="14861"/>
          <ac:picMkLst>
            <pc:docMk/>
            <pc:sldMk cId="871944954" sldId="278"/>
            <ac:picMk id="59" creationId="{FB2928BB-D849-0109-92ED-26B4EEC3E3CA}"/>
          </ac:picMkLst>
        </pc:picChg>
        <pc:picChg chg="mod">
          <ac:chgData name="Spencer Friedman" userId="1b876beb-1799-4759-a147-a0ca5369287b" providerId="ADAL" clId="{F1310050-3C43-A742-A4EA-9D088B2E2967}" dt="2023-09-18T01:00:04.300" v="2105" actId="14861"/>
          <ac:picMkLst>
            <pc:docMk/>
            <pc:sldMk cId="871944954" sldId="278"/>
            <ac:picMk id="61" creationId="{94CE9439-A2BC-D960-AF5B-6E49902A7CB2}"/>
          </ac:picMkLst>
        </pc:picChg>
        <pc:picChg chg="mod">
          <ac:chgData name="Spencer Friedman" userId="1b876beb-1799-4759-a147-a0ca5369287b" providerId="ADAL" clId="{F1310050-3C43-A742-A4EA-9D088B2E2967}" dt="2023-09-18T01:00:04.300" v="2105" actId="14861"/>
          <ac:picMkLst>
            <pc:docMk/>
            <pc:sldMk cId="871944954" sldId="278"/>
            <ac:picMk id="62" creationId="{4ACFA941-D0DB-E9F4-2413-2ED65289B99B}"/>
          </ac:picMkLst>
        </pc:picChg>
        <pc:picChg chg="mod">
          <ac:chgData name="Spencer Friedman" userId="1b876beb-1799-4759-a147-a0ca5369287b" providerId="ADAL" clId="{F1310050-3C43-A742-A4EA-9D088B2E2967}" dt="2023-09-18T01:00:04.300" v="2105" actId="14861"/>
          <ac:picMkLst>
            <pc:docMk/>
            <pc:sldMk cId="871944954" sldId="278"/>
            <ac:picMk id="63" creationId="{0C8FA966-55BF-71F1-79DF-FE092E5563A8}"/>
          </ac:picMkLst>
        </pc:picChg>
        <pc:cxnChg chg="mod">
          <ac:chgData name="Spencer Friedman" userId="1b876beb-1799-4759-a147-a0ca5369287b" providerId="ADAL" clId="{F1310050-3C43-A742-A4EA-9D088B2E2967}" dt="2023-09-18T01:00:04.300" v="2105" actId="14861"/>
          <ac:cxnSpMkLst>
            <pc:docMk/>
            <pc:sldMk cId="871944954" sldId="278"/>
            <ac:cxnSpMk id="15" creationId="{BB4301EE-C919-F017-2201-F927398A71B4}"/>
          </ac:cxnSpMkLst>
        </pc:cxnChg>
        <pc:cxnChg chg="mod">
          <ac:chgData name="Spencer Friedman" userId="1b876beb-1799-4759-a147-a0ca5369287b" providerId="ADAL" clId="{F1310050-3C43-A742-A4EA-9D088B2E2967}" dt="2023-09-18T01:00:04.300" v="2105" actId="14861"/>
          <ac:cxnSpMkLst>
            <pc:docMk/>
            <pc:sldMk cId="871944954" sldId="278"/>
            <ac:cxnSpMk id="28" creationId="{8709A6C3-C855-23BE-0604-64F263F5D41F}"/>
          </ac:cxnSpMkLst>
        </pc:cxnChg>
        <pc:cxnChg chg="mod">
          <ac:chgData name="Spencer Friedman" userId="1b876beb-1799-4759-a147-a0ca5369287b" providerId="ADAL" clId="{F1310050-3C43-A742-A4EA-9D088B2E2967}" dt="2023-09-18T01:00:04.300" v="2105" actId="14861"/>
          <ac:cxnSpMkLst>
            <pc:docMk/>
            <pc:sldMk cId="871944954" sldId="278"/>
            <ac:cxnSpMk id="33" creationId="{F2EB715C-53FC-0323-9221-08D573281519}"/>
          </ac:cxnSpMkLst>
        </pc:cxnChg>
        <pc:cxnChg chg="mod">
          <ac:chgData name="Spencer Friedman" userId="1b876beb-1799-4759-a147-a0ca5369287b" providerId="ADAL" clId="{F1310050-3C43-A742-A4EA-9D088B2E2967}" dt="2023-09-18T01:00:04.300" v="2105" actId="14861"/>
          <ac:cxnSpMkLst>
            <pc:docMk/>
            <pc:sldMk cId="871944954" sldId="278"/>
            <ac:cxnSpMk id="53" creationId="{6F2270EC-0FF3-22B4-3D1A-0A768503848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Spencer Friedman" userId="1b876beb-1799-4759-a147-a0ca5369287b" providerId="ADAL" clId="{F1310050-3C43-A742-A4EA-9D088B2E2967}" dt="2023-09-18T17:28:23.568" v="3128" actId="2056"/>
              <pc2:cmMkLst xmlns:pc2="http://schemas.microsoft.com/office/powerpoint/2019/9/main/command">
                <pc:docMk/>
                <pc:sldMk cId="871944954" sldId="278"/>
                <pc2:cmMk id="{936C763C-1DB8-D946-AC29-84A296813117}"/>
              </pc2:cmMkLst>
            </pc226:cmChg>
            <pc226:cmChg xmlns:pc226="http://schemas.microsoft.com/office/powerpoint/2022/06/main/command" chg="add">
              <pc226:chgData name="Spencer Friedman" userId="1b876beb-1799-4759-a147-a0ca5369287b" providerId="ADAL" clId="{F1310050-3C43-A742-A4EA-9D088B2E2967}" dt="2023-09-18T01:31:30.477" v="2122"/>
              <pc2:cmMkLst xmlns:pc2="http://schemas.microsoft.com/office/powerpoint/2019/9/main/command">
                <pc:docMk/>
                <pc:sldMk cId="871944954" sldId="278"/>
                <pc2:cmMk id="{2ED5F13F-4098-BD4D-BFE9-6BD1FE9A0BD2}"/>
              </pc2:cmMkLst>
            </pc226:cmChg>
            <pc226:cmChg xmlns:pc226="http://schemas.microsoft.com/office/powerpoint/2022/06/main/command" chg="add mod">
              <pc226:chgData name="Spencer Friedman" userId="1b876beb-1799-4759-a147-a0ca5369287b" providerId="ADAL" clId="{F1310050-3C43-A742-A4EA-9D088B2E2967}" dt="2023-09-20T01:49:44.876" v="3762" actId="20577"/>
              <pc2:cmMkLst xmlns:pc2="http://schemas.microsoft.com/office/powerpoint/2019/9/main/command">
                <pc:docMk/>
                <pc:sldMk cId="871944954" sldId="278"/>
                <pc2:cmMk id="{39664956-84F7-2246-996D-BA6C1638DAB3}"/>
              </pc2:cmMkLst>
            </pc226:cmChg>
            <pc226:cmChg xmlns:pc226="http://schemas.microsoft.com/office/powerpoint/2022/06/main/command" chg="add">
              <pc226:chgData name="Spencer Friedman" userId="1b876beb-1799-4759-a147-a0ca5369287b" providerId="ADAL" clId="{F1310050-3C43-A742-A4EA-9D088B2E2967}" dt="2023-09-18T01:10:45.427" v="2106"/>
              <pc2:cmMkLst xmlns:pc2="http://schemas.microsoft.com/office/powerpoint/2019/9/main/command">
                <pc:docMk/>
                <pc:sldMk cId="871944954" sldId="278"/>
                <pc2:cmMk id="{86C6FE7F-659A-5D43-B629-A02890CB961D}"/>
              </pc2:cmMkLst>
            </pc226:cmChg>
            <pc226:cmChg xmlns:pc226="http://schemas.microsoft.com/office/powerpoint/2022/06/main/command" chg="add mod">
              <pc226:chgData name="Spencer Friedman" userId="1b876beb-1799-4759-a147-a0ca5369287b" providerId="ADAL" clId="{F1310050-3C43-A742-A4EA-9D088B2E2967}" dt="2023-09-20T01:49:32.676" v="3760" actId="20577"/>
              <pc2:cmMkLst xmlns:pc2="http://schemas.microsoft.com/office/powerpoint/2019/9/main/command">
                <pc:docMk/>
                <pc:sldMk cId="871944954" sldId="278"/>
                <pc2:cmMk id="{39586597-260E-534A-93D6-F71DD2FA3462}"/>
              </pc2:cmMkLst>
            </pc226:cmChg>
            <pc226:cmChg xmlns:pc226="http://schemas.microsoft.com/office/powerpoint/2022/06/main/command" chg="add mod">
              <pc226:chgData name="Spencer Friedman" userId="1b876beb-1799-4759-a147-a0ca5369287b" providerId="ADAL" clId="{F1310050-3C43-A742-A4EA-9D088B2E2967}" dt="2023-09-20T01:49:39.237" v="3761" actId="20577"/>
              <pc2:cmMkLst xmlns:pc2="http://schemas.microsoft.com/office/powerpoint/2019/9/main/command">
                <pc:docMk/>
                <pc:sldMk cId="871944954" sldId="278"/>
                <pc2:cmMk id="{76FC9FA2-78E3-0647-AD4B-26751BA1AA01}"/>
              </pc2:cmMkLst>
            </pc226:cmChg>
            <pc226:cmChg xmlns:pc226="http://schemas.microsoft.com/office/powerpoint/2022/06/main/command" chg="add mod">
              <pc226:chgData name="Spencer Friedman" userId="1b876beb-1799-4759-a147-a0ca5369287b" providerId="ADAL" clId="{F1310050-3C43-A742-A4EA-9D088B2E2967}" dt="2023-09-20T01:49:44.876" v="3762" actId="20577"/>
              <pc2:cmMkLst xmlns:pc2="http://schemas.microsoft.com/office/powerpoint/2019/9/main/command">
                <pc:docMk/>
                <pc:sldMk cId="871944954" sldId="278"/>
                <pc2:cmMk id="{85BF3FAB-EFC0-F840-92BB-E84CD1F1EFD6}"/>
              </pc2:cmMkLst>
            </pc226:cmChg>
            <pc226:cmChg xmlns:pc226="http://schemas.microsoft.com/office/powerpoint/2022/06/main/command" chg="add mod">
              <pc226:chgData name="Spencer Friedman" userId="1b876beb-1799-4759-a147-a0ca5369287b" providerId="ADAL" clId="{F1310050-3C43-A742-A4EA-9D088B2E2967}" dt="2023-09-18T17:27:26.949" v="3127" actId="2056"/>
              <pc2:cmMkLst xmlns:pc2="http://schemas.microsoft.com/office/powerpoint/2019/9/main/command">
                <pc:docMk/>
                <pc:sldMk cId="871944954" sldId="278"/>
                <pc2:cmMk id="{1021F1F1-C622-2D4A-B286-AC7CD51D9873}"/>
              </pc2:cmMkLst>
            </pc226:cmChg>
          </p:ext>
        </pc:extLst>
      </pc:sldChg>
      <pc:sldChg chg="modSp new mod">
        <pc:chgData name="Spencer Friedman" userId="1b876beb-1799-4759-a147-a0ca5369287b" providerId="ADAL" clId="{F1310050-3C43-A742-A4EA-9D088B2E2967}" dt="2023-09-20T01:51:43.574" v="3776" actId="113"/>
        <pc:sldMkLst>
          <pc:docMk/>
          <pc:sldMk cId="216081708" sldId="279"/>
        </pc:sldMkLst>
        <pc:spChg chg="mod">
          <ac:chgData name="Spencer Friedman" userId="1b876beb-1799-4759-a147-a0ca5369287b" providerId="ADAL" clId="{F1310050-3C43-A742-A4EA-9D088B2E2967}" dt="2023-09-18T19:15:35.879" v="3157" actId="20577"/>
          <ac:spMkLst>
            <pc:docMk/>
            <pc:sldMk cId="216081708" sldId="279"/>
            <ac:spMk id="27" creationId="{98D28C0C-6847-DB43-F2B0-53535B8104A0}"/>
          </ac:spMkLst>
        </pc:spChg>
        <pc:spChg chg="mod">
          <ac:chgData name="Spencer Friedman" userId="1b876beb-1799-4759-a147-a0ca5369287b" providerId="ADAL" clId="{F1310050-3C43-A742-A4EA-9D088B2E2967}" dt="2023-09-18T19:15:55.812" v="3158" actId="20577"/>
          <ac:spMkLst>
            <pc:docMk/>
            <pc:sldMk cId="216081708" sldId="279"/>
            <ac:spMk id="29" creationId="{DBCD2F36-5878-0990-62F0-D945A2B2D268}"/>
          </ac:spMkLst>
        </pc:spChg>
        <pc:spChg chg="mod">
          <ac:chgData name="Spencer Friedman" userId="1b876beb-1799-4759-a147-a0ca5369287b" providerId="ADAL" clId="{F1310050-3C43-A742-A4EA-9D088B2E2967}" dt="2023-09-20T01:51:43.574" v="3776" actId="113"/>
          <ac:spMkLst>
            <pc:docMk/>
            <pc:sldMk cId="216081708" sldId="279"/>
            <ac:spMk id="31" creationId="{DF45D9E1-5B66-7E5E-5D34-74968CFCCA47}"/>
          </ac:spMkLst>
        </pc:spChg>
      </pc:sldChg>
      <pc:sldChg chg="addSp delSp modSp new mod">
        <pc:chgData name="Spencer Friedman" userId="1b876beb-1799-4759-a147-a0ca5369287b" providerId="ADAL" clId="{F1310050-3C43-A742-A4EA-9D088B2E2967}" dt="2023-09-20T12:37:33.093" v="3831" actId="1076"/>
        <pc:sldMkLst>
          <pc:docMk/>
          <pc:sldMk cId="2598728965" sldId="280"/>
        </pc:sldMkLst>
        <pc:spChg chg="mod">
          <ac:chgData name="Spencer Friedman" userId="1b876beb-1799-4759-a147-a0ca5369287b" providerId="ADAL" clId="{F1310050-3C43-A742-A4EA-9D088B2E2967}" dt="2023-09-19T18:30:56.786" v="3563" actId="313"/>
          <ac:spMkLst>
            <pc:docMk/>
            <pc:sldMk cId="2598728965" sldId="280"/>
            <ac:spMk id="2" creationId="{2266EE86-1B69-6558-DD34-E52D2D9404BC}"/>
          </ac:spMkLst>
        </pc:spChg>
        <pc:spChg chg="add mod">
          <ac:chgData name="Spencer Friedman" userId="1b876beb-1799-4759-a147-a0ca5369287b" providerId="ADAL" clId="{F1310050-3C43-A742-A4EA-9D088B2E2967}" dt="2023-09-20T01:52:55.291" v="3790" actId="113"/>
          <ac:spMkLst>
            <pc:docMk/>
            <pc:sldMk cId="2598728965" sldId="280"/>
            <ac:spMk id="3" creationId="{2D79911D-EC85-146A-B911-3F04DFBA0CC3}"/>
          </ac:spMkLst>
        </pc:spChg>
        <pc:spChg chg="add mod">
          <ac:chgData name="Spencer Friedman" userId="1b876beb-1799-4759-a147-a0ca5369287b" providerId="ADAL" clId="{F1310050-3C43-A742-A4EA-9D088B2E2967}" dt="2023-09-20T01:53:46.846" v="3821" actId="5793"/>
          <ac:spMkLst>
            <pc:docMk/>
            <pc:sldMk cId="2598728965" sldId="280"/>
            <ac:spMk id="4" creationId="{B8069A8C-6F04-88FC-5617-8E0CC30E7010}"/>
          </ac:spMkLst>
        </pc:spChg>
        <pc:spChg chg="add mod">
          <ac:chgData name="Spencer Friedman" userId="1b876beb-1799-4759-a147-a0ca5369287b" providerId="ADAL" clId="{F1310050-3C43-A742-A4EA-9D088B2E2967}" dt="2023-09-18T18:37:41.498" v="3132" actId="207"/>
          <ac:spMkLst>
            <pc:docMk/>
            <pc:sldMk cId="2598728965" sldId="280"/>
            <ac:spMk id="5" creationId="{B4B15A82-46C4-25BE-8A87-4DBE98242D87}"/>
          </ac:spMkLst>
        </pc:spChg>
        <pc:spChg chg="add mod">
          <ac:chgData name="Spencer Friedman" userId="1b876beb-1799-4759-a147-a0ca5369287b" providerId="ADAL" clId="{F1310050-3C43-A742-A4EA-9D088B2E2967}" dt="2023-09-20T01:53:23.069" v="3794" actId="20577"/>
          <ac:spMkLst>
            <pc:docMk/>
            <pc:sldMk cId="2598728965" sldId="280"/>
            <ac:spMk id="6" creationId="{022AAE00-8F52-240C-0A4C-35894D229921}"/>
          </ac:spMkLst>
        </pc:spChg>
        <pc:spChg chg="add del mod">
          <ac:chgData name="Spencer Friedman" userId="1b876beb-1799-4759-a147-a0ca5369287b" providerId="ADAL" clId="{F1310050-3C43-A742-A4EA-9D088B2E2967}" dt="2023-09-18T16:19:16.341" v="2265"/>
          <ac:spMkLst>
            <pc:docMk/>
            <pc:sldMk cId="2598728965" sldId="280"/>
            <ac:spMk id="7" creationId="{43637BE5-3D06-F35E-AB26-06ECC7A18D59}"/>
          </ac:spMkLst>
        </pc:spChg>
        <pc:spChg chg="add mod">
          <ac:chgData name="Spencer Friedman" userId="1b876beb-1799-4759-a147-a0ca5369287b" providerId="ADAL" clId="{F1310050-3C43-A742-A4EA-9D088B2E2967}" dt="2023-09-20T01:52:01.796" v="3783" actId="113"/>
          <ac:spMkLst>
            <pc:docMk/>
            <pc:sldMk cId="2598728965" sldId="280"/>
            <ac:spMk id="8" creationId="{70AC0FF0-4B03-5636-AA40-FC216C2C7EB3}"/>
          </ac:spMkLst>
        </pc:spChg>
        <pc:picChg chg="add del mod">
          <ac:chgData name="Spencer Friedman" userId="1b876beb-1799-4759-a147-a0ca5369287b" providerId="ADAL" clId="{F1310050-3C43-A742-A4EA-9D088B2E2967}" dt="2023-09-20T12:37:08.914" v="3826" actId="478"/>
          <ac:picMkLst>
            <pc:docMk/>
            <pc:sldMk cId="2598728965" sldId="280"/>
            <ac:picMk id="9" creationId="{A8871625-A59B-E15A-7583-AC82E3B49611}"/>
          </ac:picMkLst>
        </pc:picChg>
        <pc:picChg chg="add mod">
          <ac:chgData name="Spencer Friedman" userId="1b876beb-1799-4759-a147-a0ca5369287b" providerId="ADAL" clId="{F1310050-3C43-A742-A4EA-9D088B2E2967}" dt="2023-09-20T12:37:33.093" v="3831" actId="1076"/>
          <ac:picMkLst>
            <pc:docMk/>
            <pc:sldMk cId="2598728965" sldId="280"/>
            <ac:picMk id="10" creationId="{721C73C6-DC4D-71F4-2880-0C9E5F7CBB24}"/>
          </ac:picMkLst>
        </pc:picChg>
        <pc:picChg chg="add mod">
          <ac:chgData name="Spencer Friedman" userId="1b876beb-1799-4759-a147-a0ca5369287b" providerId="ADAL" clId="{F1310050-3C43-A742-A4EA-9D088B2E2967}" dt="2023-09-20T12:37:27.744" v="3830" actId="1076"/>
          <ac:picMkLst>
            <pc:docMk/>
            <pc:sldMk cId="2598728965" sldId="280"/>
            <ac:picMk id="11" creationId="{159D7FEE-C472-7A5C-E4AE-1D3B61814C68}"/>
          </ac:picMkLst>
        </pc:picChg>
      </pc:sldChg>
      <pc:sldChg chg="modSp new del mod">
        <pc:chgData name="Spencer Friedman" userId="1b876beb-1799-4759-a147-a0ca5369287b" providerId="ADAL" clId="{F1310050-3C43-A742-A4EA-9D088B2E2967}" dt="2023-09-18T00:57:59.235" v="2071" actId="2696"/>
        <pc:sldMkLst>
          <pc:docMk/>
          <pc:sldMk cId="3971565046" sldId="281"/>
        </pc:sldMkLst>
        <pc:spChg chg="mod">
          <ac:chgData name="Spencer Friedman" userId="1b876beb-1799-4759-a147-a0ca5369287b" providerId="ADAL" clId="{F1310050-3C43-A742-A4EA-9D088B2E2967}" dt="2023-09-17T00:27:13.837" v="1890" actId="20577"/>
          <ac:spMkLst>
            <pc:docMk/>
            <pc:sldMk cId="3971565046" sldId="281"/>
            <ac:spMk id="2" creationId="{D7AFB9A4-EF4D-DE44-F466-ABBD5A23A8C4}"/>
          </ac:spMkLst>
        </pc:spChg>
      </pc:sldChg>
      <pc:sldChg chg="modSp mod addCm delCm modCm">
        <pc:chgData name="Spencer Friedman" userId="1b876beb-1799-4759-a147-a0ca5369287b" providerId="ADAL" clId="{F1310050-3C43-A742-A4EA-9D088B2E2967}" dt="2023-09-20T01:51:18.197" v="3773" actId="114"/>
        <pc:sldMkLst>
          <pc:docMk/>
          <pc:sldMk cId="3362154397" sldId="282"/>
        </pc:sldMkLst>
        <pc:spChg chg="mod">
          <ac:chgData name="Spencer Friedman" userId="1b876beb-1799-4759-a147-a0ca5369287b" providerId="ADAL" clId="{F1310050-3C43-A742-A4EA-9D088B2E2967}" dt="2023-09-18T01:24:33.625" v="2114" actId="1076"/>
          <ac:spMkLst>
            <pc:docMk/>
            <pc:sldMk cId="3362154397" sldId="282"/>
            <ac:spMk id="7" creationId="{445E4615-34A2-D870-E6DC-4EAA8B6D943D}"/>
          </ac:spMkLst>
        </pc:spChg>
        <pc:spChg chg="mod">
          <ac:chgData name="Spencer Friedman" userId="1b876beb-1799-4759-a147-a0ca5369287b" providerId="ADAL" clId="{F1310050-3C43-A742-A4EA-9D088B2E2967}" dt="2023-09-20T01:51:01.388" v="3770" actId="113"/>
          <ac:spMkLst>
            <pc:docMk/>
            <pc:sldMk cId="3362154397" sldId="282"/>
            <ac:spMk id="13" creationId="{434FEFD1-0EB6-9F75-65FF-604367FAAE52}"/>
          </ac:spMkLst>
        </pc:spChg>
        <pc:spChg chg="mod">
          <ac:chgData name="Spencer Friedman" userId="1b876beb-1799-4759-a147-a0ca5369287b" providerId="ADAL" clId="{F1310050-3C43-A742-A4EA-9D088B2E2967}" dt="2023-09-20T01:50:56.700" v="3769" actId="113"/>
          <ac:spMkLst>
            <pc:docMk/>
            <pc:sldMk cId="3362154397" sldId="282"/>
            <ac:spMk id="14" creationId="{88ED9D56-CAEA-EC27-A3BB-95541FAF2F27}"/>
          </ac:spMkLst>
        </pc:spChg>
        <pc:spChg chg="mod">
          <ac:chgData name="Spencer Friedman" userId="1b876beb-1799-4759-a147-a0ca5369287b" providerId="ADAL" clId="{F1310050-3C43-A742-A4EA-9D088B2E2967}" dt="2023-09-20T01:50:47.420" v="3768" actId="113"/>
          <ac:spMkLst>
            <pc:docMk/>
            <pc:sldMk cId="3362154397" sldId="282"/>
            <ac:spMk id="15" creationId="{092D5789-5E4A-1ED9-0EA4-785550B40E5E}"/>
          </ac:spMkLst>
        </pc:spChg>
        <pc:spChg chg="mod">
          <ac:chgData name="Spencer Friedman" userId="1b876beb-1799-4759-a147-a0ca5369287b" providerId="ADAL" clId="{F1310050-3C43-A742-A4EA-9D088B2E2967}" dt="2023-09-20T01:51:08.795" v="3771" actId="113"/>
          <ac:spMkLst>
            <pc:docMk/>
            <pc:sldMk cId="3362154397" sldId="282"/>
            <ac:spMk id="16" creationId="{88E813EC-616A-39F9-FC78-61C837C191AC}"/>
          </ac:spMkLst>
        </pc:spChg>
        <pc:spChg chg="mod">
          <ac:chgData name="Spencer Friedman" userId="1b876beb-1799-4759-a147-a0ca5369287b" providerId="ADAL" clId="{F1310050-3C43-A742-A4EA-9D088B2E2967}" dt="2023-09-17T21:40:09.877" v="2041" actId="1035"/>
          <ac:spMkLst>
            <pc:docMk/>
            <pc:sldMk cId="3362154397" sldId="282"/>
            <ac:spMk id="17" creationId="{D42791FF-AC57-D185-C4FB-7F09B22B1035}"/>
          </ac:spMkLst>
        </pc:spChg>
        <pc:spChg chg="mod">
          <ac:chgData name="Spencer Friedman" userId="1b876beb-1799-4759-a147-a0ca5369287b" providerId="ADAL" clId="{F1310050-3C43-A742-A4EA-9D088B2E2967}" dt="2023-09-17T21:41:00.216" v="2070" actId="20577"/>
          <ac:spMkLst>
            <pc:docMk/>
            <pc:sldMk cId="3362154397" sldId="282"/>
            <ac:spMk id="18" creationId="{C1F5F05A-9019-0533-20B2-6CA6BD21EB55}"/>
          </ac:spMkLst>
        </pc:spChg>
        <pc:spChg chg="mod">
          <ac:chgData name="Spencer Friedman" userId="1b876beb-1799-4759-a147-a0ca5369287b" providerId="ADAL" clId="{F1310050-3C43-A742-A4EA-9D088B2E2967}" dt="2023-09-17T21:37:18.549" v="1953" actId="14100"/>
          <ac:spMkLst>
            <pc:docMk/>
            <pc:sldMk cId="3362154397" sldId="282"/>
            <ac:spMk id="19" creationId="{A9B256B3-C21A-C9F8-B6DF-3F530223DF95}"/>
          </ac:spMkLst>
        </pc:spChg>
        <pc:spChg chg="mod">
          <ac:chgData name="Spencer Friedman" userId="1b876beb-1799-4759-a147-a0ca5369287b" providerId="ADAL" clId="{F1310050-3C43-A742-A4EA-9D088B2E2967}" dt="2023-09-20T01:51:18.197" v="3773" actId="114"/>
          <ac:spMkLst>
            <pc:docMk/>
            <pc:sldMk cId="3362154397" sldId="282"/>
            <ac:spMk id="20" creationId="{1A1ADAB7-4853-5E4B-0EAE-72BA55874DAB}"/>
          </ac:spMkLst>
        </pc:spChg>
        <pc:cxnChg chg="mod">
          <ac:chgData name="Spencer Friedman" userId="1b876beb-1799-4759-a147-a0ca5369287b" providerId="ADAL" clId="{F1310050-3C43-A742-A4EA-9D088B2E2967}" dt="2023-09-19T18:12:13.190" v="3239" actId="1035"/>
          <ac:cxnSpMkLst>
            <pc:docMk/>
            <pc:sldMk cId="3362154397" sldId="282"/>
            <ac:cxnSpMk id="6" creationId="{54C7E9BC-5F03-809D-7D9F-6DB226F7B646}"/>
          </ac:cxnSpMkLst>
        </pc:cxnChg>
        <pc:cxnChg chg="mod">
          <ac:chgData name="Spencer Friedman" userId="1b876beb-1799-4759-a147-a0ca5369287b" providerId="ADAL" clId="{F1310050-3C43-A742-A4EA-9D088B2E2967}" dt="2023-09-19T18:12:15.735" v="3240" actId="1038"/>
          <ac:cxnSpMkLst>
            <pc:docMk/>
            <pc:sldMk cId="3362154397" sldId="282"/>
            <ac:cxnSpMk id="9" creationId="{852F8798-4EE8-E607-E7BB-C880768EDDF4}"/>
          </ac:cxnSpMkLst>
        </pc:cxnChg>
        <pc:cxnChg chg="mod">
          <ac:chgData name="Spencer Friedman" userId="1b876beb-1799-4759-a147-a0ca5369287b" providerId="ADAL" clId="{F1310050-3C43-A742-A4EA-9D088B2E2967}" dt="2023-09-17T21:37:04.782" v="1950" actId="14100"/>
          <ac:cxnSpMkLst>
            <pc:docMk/>
            <pc:sldMk cId="3362154397" sldId="282"/>
            <ac:cxnSpMk id="28" creationId="{27E55FB0-C6D3-9CF4-1A74-279D69273255}"/>
          </ac:cxnSpMkLst>
        </pc:cxnChg>
        <pc:cxnChg chg="mod">
          <ac:chgData name="Spencer Friedman" userId="1b876beb-1799-4759-a147-a0ca5369287b" providerId="ADAL" clId="{F1310050-3C43-A742-A4EA-9D088B2E2967}" dt="2023-09-17T21:37:18.549" v="1953" actId="14100"/>
          <ac:cxnSpMkLst>
            <pc:docMk/>
            <pc:sldMk cId="3362154397" sldId="282"/>
            <ac:cxnSpMk id="34" creationId="{36DC095B-E6D9-E5B5-E52A-40EB7BF0DC26}"/>
          </ac:cxnSpMkLst>
        </pc:cxnChg>
        <pc:cxnChg chg="mod">
          <ac:chgData name="Spencer Friedman" userId="1b876beb-1799-4759-a147-a0ca5369287b" providerId="ADAL" clId="{F1310050-3C43-A742-A4EA-9D088B2E2967}" dt="2023-09-17T21:40:19.022" v="2047" actId="1036"/>
          <ac:cxnSpMkLst>
            <pc:docMk/>
            <pc:sldMk cId="3362154397" sldId="282"/>
            <ac:cxnSpMk id="41" creationId="{B872BFB4-86AA-BD7F-3EC0-76A0D7761A1C}"/>
          </ac:cxnSpMkLst>
        </pc:cxnChg>
        <pc:cxnChg chg="mod">
          <ac:chgData name="Spencer Friedman" userId="1b876beb-1799-4759-a147-a0ca5369287b" providerId="ADAL" clId="{F1310050-3C43-A742-A4EA-9D088B2E2967}" dt="2023-09-17T21:40:22.648" v="2048" actId="14100"/>
          <ac:cxnSpMkLst>
            <pc:docMk/>
            <pc:sldMk cId="3362154397" sldId="282"/>
            <ac:cxnSpMk id="43" creationId="{86E94D26-9859-D791-A8D6-768733D99FB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pencer Friedman" userId="1b876beb-1799-4759-a147-a0ca5369287b" providerId="ADAL" clId="{F1310050-3C43-A742-A4EA-9D088B2E2967}" dt="2023-09-18T01:19:27.132" v="2112"/>
              <pc2:cmMkLst xmlns:pc2="http://schemas.microsoft.com/office/powerpoint/2019/9/main/command">
                <pc:docMk/>
                <pc:sldMk cId="3362154397" sldId="282"/>
                <pc2:cmMk id="{F7299F04-F52F-1E4A-8CE8-436725A82A7F}"/>
              </pc2:cmMkLst>
            </pc226:cmChg>
            <pc226:cmChg xmlns:pc226="http://schemas.microsoft.com/office/powerpoint/2022/06/main/command" chg="add">
              <pc226:chgData name="Spencer Friedman" userId="1b876beb-1799-4759-a147-a0ca5369287b" providerId="ADAL" clId="{F1310050-3C43-A742-A4EA-9D088B2E2967}" dt="2023-09-18T01:25:00.293" v="2116"/>
              <pc2:cmMkLst xmlns:pc2="http://schemas.microsoft.com/office/powerpoint/2019/9/main/command">
                <pc:docMk/>
                <pc:sldMk cId="3362154397" sldId="282"/>
                <pc2:cmMk id="{5912401B-4442-A041-BE03-F0A51F46CF45}"/>
              </pc2:cmMkLst>
            </pc226:cmChg>
            <pc226:cmChg xmlns:pc226="http://schemas.microsoft.com/office/powerpoint/2022/06/main/command" chg="add del">
              <pc226:chgData name="Spencer Friedman" userId="1b876beb-1799-4759-a147-a0ca5369287b" providerId="ADAL" clId="{F1310050-3C43-A742-A4EA-9D088B2E2967}" dt="2023-09-18T01:24:43.539" v="2115"/>
              <pc2:cmMkLst xmlns:pc2="http://schemas.microsoft.com/office/powerpoint/2019/9/main/command">
                <pc:docMk/>
                <pc:sldMk cId="3362154397" sldId="282"/>
                <pc2:cmMk id="{2C99E15C-1B99-0D49-BED3-91B3C75B86D2}"/>
              </pc2:cmMkLst>
            </pc226:cmChg>
            <pc226:cmChg xmlns:pc226="http://schemas.microsoft.com/office/powerpoint/2022/06/main/command" chg="add">
              <pc226:chgData name="Spencer Friedman" userId="1b876beb-1799-4759-a147-a0ca5369287b" providerId="ADAL" clId="{F1310050-3C43-A742-A4EA-9D088B2E2967}" dt="2023-09-18T01:27:33.711" v="2118"/>
              <pc2:cmMkLst xmlns:pc2="http://schemas.microsoft.com/office/powerpoint/2019/9/main/command">
                <pc:docMk/>
                <pc:sldMk cId="3362154397" sldId="282"/>
                <pc2:cmMk id="{DDA8EC74-B73E-114D-920F-D66AF8E9B593}"/>
              </pc2:cmMkLst>
            </pc226:cmChg>
            <pc226:cmChg xmlns:pc226="http://schemas.microsoft.com/office/powerpoint/2022/06/main/command" chg="add mod">
              <pc226:chgData name="Spencer Friedman" userId="1b876beb-1799-4759-a147-a0ca5369287b" providerId="ADAL" clId="{F1310050-3C43-A742-A4EA-9D088B2E2967}" dt="2023-09-19T20:49:45.414" v="3564" actId="20577"/>
              <pc2:cmMkLst xmlns:pc2="http://schemas.microsoft.com/office/powerpoint/2019/9/main/command">
                <pc:docMk/>
                <pc:sldMk cId="3362154397" sldId="282"/>
                <pc2:cmMk id="{1A21EE81-EC0A-784F-907F-22FAA635B73C}"/>
              </pc2:cmMkLst>
            </pc226:cmChg>
            <pc226:cmChg xmlns:pc226="http://schemas.microsoft.com/office/powerpoint/2022/06/main/command" chg="add mod">
              <pc226:chgData name="Spencer Friedman" userId="1b876beb-1799-4759-a147-a0ca5369287b" providerId="ADAL" clId="{F1310050-3C43-A742-A4EA-9D088B2E2967}" dt="2023-09-19T20:53:22.050" v="3741" actId="20577"/>
              <pc2:cmMkLst xmlns:pc2="http://schemas.microsoft.com/office/powerpoint/2019/9/main/command">
                <pc:docMk/>
                <pc:sldMk cId="3362154397" sldId="282"/>
                <pc2:cmMk id="{4EA61FE3-1EA5-3D4C-8004-87E1B18F77E0}"/>
              </pc2:cmMkLst>
            </pc226:cmChg>
            <pc226:cmChg xmlns:pc226="http://schemas.microsoft.com/office/powerpoint/2022/06/main/command" chg="add mod">
              <pc226:chgData name="Spencer Friedman" userId="1b876beb-1799-4759-a147-a0ca5369287b" providerId="ADAL" clId="{F1310050-3C43-A742-A4EA-9D088B2E2967}" dt="2023-09-19T20:53:22.050" v="3741" actId="20577"/>
              <pc2:cmMkLst xmlns:pc2="http://schemas.microsoft.com/office/powerpoint/2019/9/main/command">
                <pc:docMk/>
                <pc:sldMk cId="3362154397" sldId="282"/>
                <pc2:cmMk id="{E1E488ED-9E3D-E84F-B2A7-30925CF0048B}"/>
              </pc2:cmMkLst>
            </pc226:cmChg>
            <pc226:cmChg xmlns:pc226="http://schemas.microsoft.com/office/powerpoint/2022/06/main/command" chg="add del">
              <pc226:chgData name="Spencer Friedman" userId="1b876beb-1799-4759-a147-a0ca5369287b" providerId="ADAL" clId="{F1310050-3C43-A742-A4EA-9D088B2E2967}" dt="2023-09-18T01:25:46.775" v="2117"/>
              <pc2:cmMkLst xmlns:pc2="http://schemas.microsoft.com/office/powerpoint/2019/9/main/command">
                <pc:docMk/>
                <pc:sldMk cId="3362154397" sldId="282"/>
                <pc2:cmMk id="{1879EFFA-ECC1-594F-870E-C00E72C62634}"/>
              </pc2:cmMkLst>
            </pc226:cmChg>
          </p:ext>
        </pc:extLst>
      </pc:sldChg>
      <pc:sldMasterChg chg="modSldLayout">
        <pc:chgData name="Spencer Friedman" userId="1b876beb-1799-4759-a147-a0ca5369287b" providerId="ADAL" clId="{F1310050-3C43-A742-A4EA-9D088B2E2967}" dt="2023-09-15T15:37:54.149" v="648" actId="1038"/>
        <pc:sldMasterMkLst>
          <pc:docMk/>
          <pc:sldMasterMk cId="2186409191" sldId="2147483660"/>
        </pc:sldMasterMkLst>
        <pc:sldLayoutChg chg="addSp delSp modSp mod">
          <pc:chgData name="Spencer Friedman" userId="1b876beb-1799-4759-a147-a0ca5369287b" providerId="ADAL" clId="{F1310050-3C43-A742-A4EA-9D088B2E2967}" dt="2023-09-15T00:23:09.977" v="12" actId="1076"/>
          <pc:sldLayoutMkLst>
            <pc:docMk/>
            <pc:sldMasterMk cId="2186409191" sldId="2147483660"/>
            <pc:sldLayoutMk cId="3103845152" sldId="2147483661"/>
          </pc:sldLayoutMkLst>
          <pc:spChg chg="add del">
            <ac:chgData name="Spencer Friedman" userId="1b876beb-1799-4759-a147-a0ca5369287b" providerId="ADAL" clId="{F1310050-3C43-A742-A4EA-9D088B2E2967}" dt="2023-09-15T00:22:35.641" v="4"/>
            <ac:spMkLst>
              <pc:docMk/>
              <pc:sldMasterMk cId="2186409191" sldId="2147483660"/>
              <pc:sldLayoutMk cId="3103845152" sldId="2147483661"/>
              <ac:spMk id="3" creationId="{4EF51604-45CC-5C4D-1DD0-B96CABFAB2FF}"/>
            </ac:spMkLst>
          </pc:spChg>
          <pc:spChg chg="add del mod">
            <ac:chgData name="Spencer Friedman" userId="1b876beb-1799-4759-a147-a0ca5369287b" providerId="ADAL" clId="{F1310050-3C43-A742-A4EA-9D088B2E2967}" dt="2023-09-15T00:22:35.508" v="3"/>
            <ac:spMkLst>
              <pc:docMk/>
              <pc:sldMasterMk cId="2186409191" sldId="2147483660"/>
              <pc:sldLayoutMk cId="3103845152" sldId="2147483661"/>
              <ac:spMk id="4" creationId="{5788AA1C-B871-892C-688C-A70CC6F8A37C}"/>
            </ac:spMkLst>
          </pc:spChg>
          <pc:picChg chg="del">
            <ac:chgData name="Spencer Friedman" userId="1b876beb-1799-4759-a147-a0ca5369287b" providerId="ADAL" clId="{F1310050-3C43-A742-A4EA-9D088B2E2967}" dt="2023-09-15T00:22:02.203" v="0" actId="478"/>
            <ac:picMkLst>
              <pc:docMk/>
              <pc:sldMasterMk cId="2186409191" sldId="2147483660"/>
              <pc:sldLayoutMk cId="3103845152" sldId="2147483661"/>
              <ac:picMk id="2" creationId="{D1B15BF1-A81C-5254-0C29-DD8AE0EA3819}"/>
            </ac:picMkLst>
          </pc:picChg>
          <pc:picChg chg="add mod">
            <ac:chgData name="Spencer Friedman" userId="1b876beb-1799-4759-a147-a0ca5369287b" providerId="ADAL" clId="{F1310050-3C43-A742-A4EA-9D088B2E2967}" dt="2023-09-15T00:23:09.977" v="12" actId="1076"/>
            <ac:picMkLst>
              <pc:docMk/>
              <pc:sldMasterMk cId="2186409191" sldId="2147483660"/>
              <pc:sldLayoutMk cId="3103845152" sldId="2147483661"/>
              <ac:picMk id="5" creationId="{03633BC8-8997-B22C-2907-B97EE471D1D6}"/>
            </ac:picMkLst>
          </pc:picChg>
        </pc:sldLayoutChg>
        <pc:sldLayoutChg chg="addSp delSp modSp mod">
          <pc:chgData name="Spencer Friedman" userId="1b876beb-1799-4759-a147-a0ca5369287b" providerId="ADAL" clId="{F1310050-3C43-A742-A4EA-9D088B2E2967}" dt="2023-09-15T15:37:54.149" v="648" actId="1038"/>
          <pc:sldLayoutMkLst>
            <pc:docMk/>
            <pc:sldMasterMk cId="2186409191" sldId="2147483660"/>
            <pc:sldLayoutMk cId="1501148956" sldId="2147483664"/>
          </pc:sldLayoutMkLst>
          <pc:picChg chg="del">
            <ac:chgData name="Spencer Friedman" userId="1b876beb-1799-4759-a147-a0ca5369287b" providerId="ADAL" clId="{F1310050-3C43-A742-A4EA-9D088B2E2967}" dt="2023-09-15T15:36:35.766" v="633" actId="478"/>
            <ac:picMkLst>
              <pc:docMk/>
              <pc:sldMasterMk cId="2186409191" sldId="2147483660"/>
              <pc:sldLayoutMk cId="1501148956" sldId="2147483664"/>
              <ac:picMk id="2" creationId="{610E02DC-033C-4190-287A-E3A1356ED33A}"/>
            </ac:picMkLst>
          </pc:picChg>
          <pc:picChg chg="add mod">
            <ac:chgData name="Spencer Friedman" userId="1b876beb-1799-4759-a147-a0ca5369287b" providerId="ADAL" clId="{F1310050-3C43-A742-A4EA-9D088B2E2967}" dt="2023-09-15T15:37:54.149" v="648" actId="1038"/>
            <ac:picMkLst>
              <pc:docMk/>
              <pc:sldMasterMk cId="2186409191" sldId="2147483660"/>
              <pc:sldLayoutMk cId="1501148956" sldId="2147483664"/>
              <ac:picMk id="3" creationId="{33F56273-6956-5FEA-43F3-04932E76E5A0}"/>
            </ac:picMkLst>
          </pc:picChg>
        </pc:sldLayoutChg>
        <pc:sldLayoutChg chg="addSp delSp modSp mod">
          <pc:chgData name="Spencer Friedman" userId="1b876beb-1799-4759-a147-a0ca5369287b" providerId="ADAL" clId="{F1310050-3C43-A742-A4EA-9D088B2E2967}" dt="2023-09-15T15:36:46.942" v="638" actId="1076"/>
          <pc:sldLayoutMkLst>
            <pc:docMk/>
            <pc:sldMasterMk cId="2186409191" sldId="2147483660"/>
            <pc:sldLayoutMk cId="2866803068" sldId="2147483670"/>
          </pc:sldLayoutMkLst>
          <pc:picChg chg="del">
            <ac:chgData name="Spencer Friedman" userId="1b876beb-1799-4759-a147-a0ca5369287b" providerId="ADAL" clId="{F1310050-3C43-A742-A4EA-9D088B2E2967}" dt="2023-09-15T15:36:43.187" v="636" actId="478"/>
            <ac:picMkLst>
              <pc:docMk/>
              <pc:sldMasterMk cId="2186409191" sldId="2147483660"/>
              <pc:sldLayoutMk cId="2866803068" sldId="2147483670"/>
              <ac:picMk id="2" creationId="{6DC091A9-D4FA-AA09-5D74-6244495BED7D}"/>
            </ac:picMkLst>
          </pc:picChg>
          <pc:picChg chg="add mod">
            <ac:chgData name="Spencer Friedman" userId="1b876beb-1799-4759-a147-a0ca5369287b" providerId="ADAL" clId="{F1310050-3C43-A742-A4EA-9D088B2E2967}" dt="2023-09-15T15:36:46.942" v="638" actId="1076"/>
            <ac:picMkLst>
              <pc:docMk/>
              <pc:sldMasterMk cId="2186409191" sldId="2147483660"/>
              <pc:sldLayoutMk cId="2866803068" sldId="2147483670"/>
              <ac:picMk id="3" creationId="{AE391AE9-19B8-CB66-0C60-81B4F1DEB348}"/>
            </ac:picMkLst>
          </pc:picChg>
        </pc:sldLayoutChg>
        <pc:sldLayoutChg chg="addSp delSp modSp mod">
          <pc:chgData name="Spencer Friedman" userId="1b876beb-1799-4759-a147-a0ca5369287b" providerId="ADAL" clId="{F1310050-3C43-A742-A4EA-9D088B2E2967}" dt="2023-09-15T15:36:32.541" v="632" actId="1076"/>
          <pc:sldLayoutMkLst>
            <pc:docMk/>
            <pc:sldMasterMk cId="2186409191" sldId="2147483660"/>
            <pc:sldLayoutMk cId="1861322954" sldId="2147483671"/>
          </pc:sldLayoutMkLst>
          <pc:picChg chg="del">
            <ac:chgData name="Spencer Friedman" userId="1b876beb-1799-4759-a147-a0ca5369287b" providerId="ADAL" clId="{F1310050-3C43-A742-A4EA-9D088B2E2967}" dt="2023-09-15T15:36:24.037" v="629" actId="478"/>
            <ac:picMkLst>
              <pc:docMk/>
              <pc:sldMasterMk cId="2186409191" sldId="2147483660"/>
              <pc:sldLayoutMk cId="1861322954" sldId="2147483671"/>
              <ac:picMk id="2" creationId="{1778442A-B846-3FDC-77D4-120AFBBA91F2}"/>
            </ac:picMkLst>
          </pc:picChg>
          <pc:picChg chg="add mod">
            <ac:chgData name="Spencer Friedman" userId="1b876beb-1799-4759-a147-a0ca5369287b" providerId="ADAL" clId="{F1310050-3C43-A742-A4EA-9D088B2E2967}" dt="2023-09-15T15:36:32.541" v="632" actId="1076"/>
            <ac:picMkLst>
              <pc:docMk/>
              <pc:sldMasterMk cId="2186409191" sldId="2147483660"/>
              <pc:sldLayoutMk cId="1861322954" sldId="2147483671"/>
              <ac:picMk id="3" creationId="{9C1BBD68-DE22-6BE3-F7C8-6E3140C828D7}"/>
            </ac:picMkLst>
          </pc:picChg>
        </pc:sldLayoutChg>
      </pc:sldMasterChg>
    </pc:docChg>
  </pc:docChgLst>
  <pc:docChgLst>
    <pc:chgData name="Jason" userId="2f2739ef-fba3-4b4d-bba3-6f2b4fe28dfc" providerId="ADAL" clId="{52391B07-247B-4C4C-A45A-8CD47EC5EF21}"/>
    <pc:docChg chg="undo custSel addSld delSld modSld">
      <pc:chgData name="Jason" userId="2f2739ef-fba3-4b4d-bba3-6f2b4fe28dfc" providerId="ADAL" clId="{52391B07-247B-4C4C-A45A-8CD47EC5EF21}" dt="2023-02-20T20:20:24.222" v="850" actId="21"/>
      <pc:docMkLst>
        <pc:docMk/>
      </pc:docMkLst>
      <pc:sldChg chg="addSp delSp modSp mod">
        <pc:chgData name="Jason" userId="2f2739ef-fba3-4b4d-bba3-6f2b4fe28dfc" providerId="ADAL" clId="{52391B07-247B-4C4C-A45A-8CD47EC5EF21}" dt="2023-02-20T20:20:24.222" v="850" actId="21"/>
        <pc:sldMkLst>
          <pc:docMk/>
          <pc:sldMk cId="810313133" sldId="268"/>
        </pc:sldMkLst>
        <pc:spChg chg="mod">
          <ac:chgData name="Jason" userId="2f2739ef-fba3-4b4d-bba3-6f2b4fe28dfc" providerId="ADAL" clId="{52391B07-247B-4C4C-A45A-8CD47EC5EF21}" dt="2023-02-19T21:45:26.826" v="720" actId="20577"/>
          <ac:spMkLst>
            <pc:docMk/>
            <pc:sldMk cId="810313133" sldId="268"/>
            <ac:spMk id="2" creationId="{6A1E9399-96A9-7718-D1E3-C3AA09ADB4C4}"/>
          </ac:spMkLst>
        </pc:spChg>
        <pc:spChg chg="add mod">
          <ac:chgData name="Jason" userId="2f2739ef-fba3-4b4d-bba3-6f2b4fe28dfc" providerId="ADAL" clId="{52391B07-247B-4C4C-A45A-8CD47EC5EF21}" dt="2023-02-16T21:28:56.344" v="260" actId="20577"/>
          <ac:spMkLst>
            <pc:docMk/>
            <pc:sldMk cId="810313133" sldId="268"/>
            <ac:spMk id="4" creationId="{8587B980-1C28-6A64-4947-C58C6D3BD349}"/>
          </ac:spMkLst>
        </pc:spChg>
        <pc:spChg chg="mod topLvl">
          <ac:chgData name="Jason" userId="2f2739ef-fba3-4b4d-bba3-6f2b4fe28dfc" providerId="ADAL" clId="{52391B07-247B-4C4C-A45A-8CD47EC5EF21}" dt="2023-02-20T20:20:24.222" v="850" actId="21"/>
          <ac:spMkLst>
            <pc:docMk/>
            <pc:sldMk cId="810313133" sldId="268"/>
            <ac:spMk id="10" creationId="{87901D7C-CB55-0322-9B86-24D98D466656}"/>
          </ac:spMkLst>
        </pc:spChg>
        <pc:spChg chg="mod topLvl">
          <ac:chgData name="Jason" userId="2f2739ef-fba3-4b4d-bba3-6f2b4fe28dfc" providerId="ADAL" clId="{52391B07-247B-4C4C-A45A-8CD47EC5EF21}" dt="2023-02-19T22:07:57.248" v="750" actId="165"/>
          <ac:spMkLst>
            <pc:docMk/>
            <pc:sldMk cId="810313133" sldId="268"/>
            <ac:spMk id="12" creationId="{F9CBC496-B0B1-FC1F-786A-1DBB66A8E2F7}"/>
          </ac:spMkLst>
        </pc:spChg>
        <pc:spChg chg="mod topLvl">
          <ac:chgData name="Jason" userId="2f2739ef-fba3-4b4d-bba3-6f2b4fe28dfc" providerId="ADAL" clId="{52391B07-247B-4C4C-A45A-8CD47EC5EF21}" dt="2023-02-19T22:08:42.731" v="752" actId="465"/>
          <ac:spMkLst>
            <pc:docMk/>
            <pc:sldMk cId="810313133" sldId="268"/>
            <ac:spMk id="13" creationId="{A1EF4342-7EBB-8375-45DD-2D7499EF02B5}"/>
          </ac:spMkLst>
        </pc:spChg>
        <pc:spChg chg="mod">
          <ac:chgData name="Jason" userId="2f2739ef-fba3-4b4d-bba3-6f2b4fe28dfc" providerId="ADAL" clId="{52391B07-247B-4C4C-A45A-8CD47EC5EF21}" dt="2023-02-19T22:07:57.248" v="750" actId="165"/>
          <ac:spMkLst>
            <pc:docMk/>
            <pc:sldMk cId="810313133" sldId="268"/>
            <ac:spMk id="15" creationId="{D145EBC8-A197-F866-0DDB-BAB0D1289C50}"/>
          </ac:spMkLst>
        </pc:spChg>
        <pc:spChg chg="mod">
          <ac:chgData name="Jason" userId="2f2739ef-fba3-4b4d-bba3-6f2b4fe28dfc" providerId="ADAL" clId="{52391B07-247B-4C4C-A45A-8CD47EC5EF21}" dt="2023-02-19T22:07:57.248" v="750" actId="165"/>
          <ac:spMkLst>
            <pc:docMk/>
            <pc:sldMk cId="810313133" sldId="268"/>
            <ac:spMk id="19" creationId="{C6B957D4-BD61-A206-3490-FE306214F3F1}"/>
          </ac:spMkLst>
        </pc:spChg>
        <pc:spChg chg="mod">
          <ac:chgData name="Jason" userId="2f2739ef-fba3-4b4d-bba3-6f2b4fe28dfc" providerId="ADAL" clId="{52391B07-247B-4C4C-A45A-8CD47EC5EF21}" dt="2023-02-19T22:07:57.248" v="750" actId="165"/>
          <ac:spMkLst>
            <pc:docMk/>
            <pc:sldMk cId="810313133" sldId="268"/>
            <ac:spMk id="20" creationId="{DABD98E5-E523-2CF9-28B2-49BA0A14C130}"/>
          </ac:spMkLst>
        </pc:spChg>
        <pc:spChg chg="mod">
          <ac:chgData name="Jason" userId="2f2739ef-fba3-4b4d-bba3-6f2b4fe28dfc" providerId="ADAL" clId="{52391B07-247B-4C4C-A45A-8CD47EC5EF21}" dt="2023-02-19T22:07:57.248" v="750" actId="165"/>
          <ac:spMkLst>
            <pc:docMk/>
            <pc:sldMk cId="810313133" sldId="268"/>
            <ac:spMk id="21" creationId="{C1C03AB2-72C5-2A53-86E4-E99510011AEF}"/>
          </ac:spMkLst>
        </pc:spChg>
        <pc:spChg chg="mod topLvl">
          <ac:chgData name="Jason" userId="2f2739ef-fba3-4b4d-bba3-6f2b4fe28dfc" providerId="ADAL" clId="{52391B07-247B-4C4C-A45A-8CD47EC5EF21}" dt="2023-02-20T20:20:22.395" v="848" actId="20577"/>
          <ac:spMkLst>
            <pc:docMk/>
            <pc:sldMk cId="810313133" sldId="268"/>
            <ac:spMk id="26" creationId="{F68C1351-109A-B60B-563F-04D97B233CC9}"/>
          </ac:spMkLst>
        </pc:spChg>
        <pc:spChg chg="mod topLvl">
          <ac:chgData name="Jason" userId="2f2739ef-fba3-4b4d-bba3-6f2b4fe28dfc" providerId="ADAL" clId="{52391B07-247B-4C4C-A45A-8CD47EC5EF21}" dt="2023-02-19T22:10:32.284" v="760" actId="1076"/>
          <ac:spMkLst>
            <pc:docMk/>
            <pc:sldMk cId="810313133" sldId="268"/>
            <ac:spMk id="28" creationId="{EA34CABC-F7D3-B189-F63F-494FC80613EB}"/>
          </ac:spMkLst>
        </pc:spChg>
        <pc:spChg chg="mod topLvl">
          <ac:chgData name="Jason" userId="2f2739ef-fba3-4b4d-bba3-6f2b4fe28dfc" providerId="ADAL" clId="{52391B07-247B-4C4C-A45A-8CD47EC5EF21}" dt="2023-02-20T20:13:42.724" v="815" actId="20577"/>
          <ac:spMkLst>
            <pc:docMk/>
            <pc:sldMk cId="810313133" sldId="268"/>
            <ac:spMk id="29" creationId="{9143C086-D23A-7C90-9A59-88B4E9B160B7}"/>
          </ac:spMkLst>
        </pc:spChg>
        <pc:spChg chg="mod">
          <ac:chgData name="Jason" userId="2f2739ef-fba3-4b4d-bba3-6f2b4fe28dfc" providerId="ADAL" clId="{52391B07-247B-4C4C-A45A-8CD47EC5EF21}" dt="2023-02-19T22:08:00.833" v="751" actId="165"/>
          <ac:spMkLst>
            <pc:docMk/>
            <pc:sldMk cId="810313133" sldId="268"/>
            <ac:spMk id="31" creationId="{96D08AE3-75E4-708B-CFF9-D8154F802196}"/>
          </ac:spMkLst>
        </pc:spChg>
        <pc:spChg chg="mod">
          <ac:chgData name="Jason" userId="2f2739ef-fba3-4b4d-bba3-6f2b4fe28dfc" providerId="ADAL" clId="{52391B07-247B-4C4C-A45A-8CD47EC5EF21}" dt="2023-02-19T22:08:00.833" v="751" actId="165"/>
          <ac:spMkLst>
            <pc:docMk/>
            <pc:sldMk cId="810313133" sldId="268"/>
            <ac:spMk id="35" creationId="{63DC42F9-A05D-2EEA-6A69-56FF8EB65D7A}"/>
          </ac:spMkLst>
        </pc:spChg>
        <pc:spChg chg="mod">
          <ac:chgData name="Jason" userId="2f2739ef-fba3-4b4d-bba3-6f2b4fe28dfc" providerId="ADAL" clId="{52391B07-247B-4C4C-A45A-8CD47EC5EF21}" dt="2023-02-19T22:08:00.833" v="751" actId="165"/>
          <ac:spMkLst>
            <pc:docMk/>
            <pc:sldMk cId="810313133" sldId="268"/>
            <ac:spMk id="36" creationId="{B9922EA7-0671-7C5C-562A-F2B810CC367B}"/>
          </ac:spMkLst>
        </pc:spChg>
        <pc:spChg chg="mod">
          <ac:chgData name="Jason" userId="2f2739ef-fba3-4b4d-bba3-6f2b4fe28dfc" providerId="ADAL" clId="{52391B07-247B-4C4C-A45A-8CD47EC5EF21}" dt="2023-02-19T22:08:00.833" v="751" actId="165"/>
          <ac:spMkLst>
            <pc:docMk/>
            <pc:sldMk cId="810313133" sldId="268"/>
            <ac:spMk id="37" creationId="{E91073F1-B001-941D-7F41-32D7EDFBFBC1}"/>
          </ac:spMkLst>
        </pc:spChg>
        <pc:spChg chg="mod topLvl">
          <ac:chgData name="Jason" userId="2f2739ef-fba3-4b4d-bba3-6f2b4fe28dfc" providerId="ADAL" clId="{52391B07-247B-4C4C-A45A-8CD47EC5EF21}" dt="2023-02-19T22:07:47.242" v="748" actId="165"/>
          <ac:spMkLst>
            <pc:docMk/>
            <pc:sldMk cId="810313133" sldId="268"/>
            <ac:spMk id="42" creationId="{11757698-BFED-2C18-C011-614D80493DA5}"/>
          </ac:spMkLst>
        </pc:spChg>
        <pc:spChg chg="mod topLvl">
          <ac:chgData name="Jason" userId="2f2739ef-fba3-4b4d-bba3-6f2b4fe28dfc" providerId="ADAL" clId="{52391B07-247B-4C4C-A45A-8CD47EC5EF21}" dt="2023-02-19T22:10:17.620" v="759" actId="1076"/>
          <ac:spMkLst>
            <pc:docMk/>
            <pc:sldMk cId="810313133" sldId="268"/>
            <ac:spMk id="44" creationId="{DB37A769-C352-9AA5-BFC8-92C0BE669C85}"/>
          </ac:spMkLst>
        </pc:spChg>
        <pc:spChg chg="mod topLvl">
          <ac:chgData name="Jason" userId="2f2739ef-fba3-4b4d-bba3-6f2b4fe28dfc" providerId="ADAL" clId="{52391B07-247B-4C4C-A45A-8CD47EC5EF21}" dt="2023-02-19T22:07:51.317" v="749" actId="165"/>
          <ac:spMkLst>
            <pc:docMk/>
            <pc:sldMk cId="810313133" sldId="268"/>
            <ac:spMk id="45" creationId="{669C9B53-9F78-E79D-596E-8766079501D2}"/>
          </ac:spMkLst>
        </pc:spChg>
        <pc:spChg chg="mod">
          <ac:chgData name="Jason" userId="2f2739ef-fba3-4b4d-bba3-6f2b4fe28dfc" providerId="ADAL" clId="{52391B07-247B-4C4C-A45A-8CD47EC5EF21}" dt="2023-02-19T22:07:51.317" v="749" actId="165"/>
          <ac:spMkLst>
            <pc:docMk/>
            <pc:sldMk cId="810313133" sldId="268"/>
            <ac:spMk id="47" creationId="{1462A855-275C-3834-B954-A77AF1CD63B5}"/>
          </ac:spMkLst>
        </pc:spChg>
        <pc:spChg chg="mod">
          <ac:chgData name="Jason" userId="2f2739ef-fba3-4b4d-bba3-6f2b4fe28dfc" providerId="ADAL" clId="{52391B07-247B-4C4C-A45A-8CD47EC5EF21}" dt="2023-02-19T22:07:51.317" v="749" actId="165"/>
          <ac:spMkLst>
            <pc:docMk/>
            <pc:sldMk cId="810313133" sldId="268"/>
            <ac:spMk id="51" creationId="{BD4DED22-9E2A-11C2-F88E-E8C05F58BF1D}"/>
          </ac:spMkLst>
        </pc:spChg>
        <pc:spChg chg="mod">
          <ac:chgData name="Jason" userId="2f2739ef-fba3-4b4d-bba3-6f2b4fe28dfc" providerId="ADAL" clId="{52391B07-247B-4C4C-A45A-8CD47EC5EF21}" dt="2023-02-19T22:07:51.317" v="749" actId="165"/>
          <ac:spMkLst>
            <pc:docMk/>
            <pc:sldMk cId="810313133" sldId="268"/>
            <ac:spMk id="52" creationId="{F538E870-E3B1-08C0-06CE-84DF104FF7C9}"/>
          </ac:spMkLst>
        </pc:spChg>
        <pc:spChg chg="mod">
          <ac:chgData name="Jason" userId="2f2739ef-fba3-4b4d-bba3-6f2b4fe28dfc" providerId="ADAL" clId="{52391B07-247B-4C4C-A45A-8CD47EC5EF21}" dt="2023-02-19T22:07:51.317" v="749" actId="165"/>
          <ac:spMkLst>
            <pc:docMk/>
            <pc:sldMk cId="810313133" sldId="268"/>
            <ac:spMk id="53" creationId="{56D99BB6-D5C0-D872-23DF-8E5481B4FC5B}"/>
          </ac:spMkLst>
        </pc:spChg>
        <pc:grpChg chg="del mod topLvl">
          <ac:chgData name="Jason" userId="2f2739ef-fba3-4b4d-bba3-6f2b4fe28dfc" providerId="ADAL" clId="{52391B07-247B-4C4C-A45A-8CD47EC5EF21}" dt="2023-02-19T22:07:43.520" v="747" actId="165"/>
          <ac:grpSpMkLst>
            <pc:docMk/>
            <pc:sldMk cId="810313133" sldId="268"/>
            <ac:grpSpMk id="7" creationId="{9C1C66E3-BBB9-6624-B83E-5BAF58031FB1}"/>
          </ac:grpSpMkLst>
        </pc:grpChg>
        <pc:grpChg chg="del mod topLvl">
          <ac:chgData name="Jason" userId="2f2739ef-fba3-4b4d-bba3-6f2b4fe28dfc" providerId="ADAL" clId="{52391B07-247B-4C4C-A45A-8CD47EC5EF21}" dt="2023-02-19T22:07:57.248" v="750" actId="165"/>
          <ac:grpSpMkLst>
            <pc:docMk/>
            <pc:sldMk cId="810313133" sldId="268"/>
            <ac:grpSpMk id="9" creationId="{622969BB-4477-FC14-1D3D-A7D66BDD7A3A}"/>
          </ac:grpSpMkLst>
        </pc:grpChg>
        <pc:grpChg chg="mod topLvl">
          <ac:chgData name="Jason" userId="2f2739ef-fba3-4b4d-bba3-6f2b4fe28dfc" providerId="ADAL" clId="{52391B07-247B-4C4C-A45A-8CD47EC5EF21}" dt="2023-02-19T22:11:01.913" v="762" actId="1076"/>
          <ac:grpSpMkLst>
            <pc:docMk/>
            <pc:sldMk cId="810313133" sldId="268"/>
            <ac:grpSpMk id="11" creationId="{ECFB9F60-AF53-2EE8-6560-BEC472BC59DE}"/>
          </ac:grpSpMkLst>
        </pc:grpChg>
        <pc:grpChg chg="mod">
          <ac:chgData name="Jason" userId="2f2739ef-fba3-4b4d-bba3-6f2b4fe28dfc" providerId="ADAL" clId="{52391B07-247B-4C4C-A45A-8CD47EC5EF21}" dt="2023-02-19T22:07:57.248" v="750" actId="165"/>
          <ac:grpSpMkLst>
            <pc:docMk/>
            <pc:sldMk cId="810313133" sldId="268"/>
            <ac:grpSpMk id="14" creationId="{C5E74D4F-8908-00ED-C031-B1BC36B49720}"/>
          </ac:grpSpMkLst>
        </pc:grpChg>
        <pc:grpChg chg="mod">
          <ac:chgData name="Jason" userId="2f2739ef-fba3-4b4d-bba3-6f2b4fe28dfc" providerId="ADAL" clId="{52391B07-247B-4C4C-A45A-8CD47EC5EF21}" dt="2023-02-19T22:07:57.248" v="750" actId="165"/>
          <ac:grpSpMkLst>
            <pc:docMk/>
            <pc:sldMk cId="810313133" sldId="268"/>
            <ac:grpSpMk id="16" creationId="{E6780F27-22C7-CDD0-03B3-3FDD6DC355AD}"/>
          </ac:grpSpMkLst>
        </pc:grpChg>
        <pc:grpChg chg="del mod topLvl">
          <ac:chgData name="Jason" userId="2f2739ef-fba3-4b4d-bba3-6f2b4fe28dfc" providerId="ADAL" clId="{52391B07-247B-4C4C-A45A-8CD47EC5EF21}" dt="2023-02-19T22:07:39.324" v="746" actId="165"/>
          <ac:grpSpMkLst>
            <pc:docMk/>
            <pc:sldMk cId="810313133" sldId="268"/>
            <ac:grpSpMk id="23" creationId="{EA899781-DC92-BAE6-AC3D-83FF102BAA90}"/>
          </ac:grpSpMkLst>
        </pc:grpChg>
        <pc:grpChg chg="del mod topLvl">
          <ac:chgData name="Jason" userId="2f2739ef-fba3-4b4d-bba3-6f2b4fe28dfc" providerId="ADAL" clId="{52391B07-247B-4C4C-A45A-8CD47EC5EF21}" dt="2023-02-19T22:08:00.833" v="751" actId="165"/>
          <ac:grpSpMkLst>
            <pc:docMk/>
            <pc:sldMk cId="810313133" sldId="268"/>
            <ac:grpSpMk id="25" creationId="{AF263525-3899-E124-B0F1-4CCE9BD3317E}"/>
          </ac:grpSpMkLst>
        </pc:grpChg>
        <pc:grpChg chg="mod topLvl">
          <ac:chgData name="Jason" userId="2f2739ef-fba3-4b4d-bba3-6f2b4fe28dfc" providerId="ADAL" clId="{52391B07-247B-4C4C-A45A-8CD47EC5EF21}" dt="2023-02-19T22:09:08.824" v="754" actId="465"/>
          <ac:grpSpMkLst>
            <pc:docMk/>
            <pc:sldMk cId="810313133" sldId="268"/>
            <ac:grpSpMk id="27" creationId="{96D1C369-07EE-26A3-7EF9-215D09222597}"/>
          </ac:grpSpMkLst>
        </pc:grpChg>
        <pc:grpChg chg="mod">
          <ac:chgData name="Jason" userId="2f2739ef-fba3-4b4d-bba3-6f2b4fe28dfc" providerId="ADAL" clId="{52391B07-247B-4C4C-A45A-8CD47EC5EF21}" dt="2023-02-19T22:08:00.833" v="751" actId="165"/>
          <ac:grpSpMkLst>
            <pc:docMk/>
            <pc:sldMk cId="810313133" sldId="268"/>
            <ac:grpSpMk id="30" creationId="{113BA76E-7DA3-43A5-8F19-80775A0F3B40}"/>
          </ac:grpSpMkLst>
        </pc:grpChg>
        <pc:grpChg chg="mod">
          <ac:chgData name="Jason" userId="2f2739ef-fba3-4b4d-bba3-6f2b4fe28dfc" providerId="ADAL" clId="{52391B07-247B-4C4C-A45A-8CD47EC5EF21}" dt="2023-02-19T22:08:00.833" v="751" actId="165"/>
          <ac:grpSpMkLst>
            <pc:docMk/>
            <pc:sldMk cId="810313133" sldId="268"/>
            <ac:grpSpMk id="32" creationId="{63F8B313-D5F0-9333-C03E-24E6468978AD}"/>
          </ac:grpSpMkLst>
        </pc:grpChg>
        <pc:grpChg chg="del mod topLvl">
          <ac:chgData name="Jason" userId="2f2739ef-fba3-4b4d-bba3-6f2b4fe28dfc" providerId="ADAL" clId="{52391B07-247B-4C4C-A45A-8CD47EC5EF21}" dt="2023-02-19T22:07:47.242" v="748" actId="165"/>
          <ac:grpSpMkLst>
            <pc:docMk/>
            <pc:sldMk cId="810313133" sldId="268"/>
            <ac:grpSpMk id="39" creationId="{AF353694-5061-0CD7-7157-ABEA49E79E78}"/>
          </ac:grpSpMkLst>
        </pc:grpChg>
        <pc:grpChg chg="del mod topLvl">
          <ac:chgData name="Jason" userId="2f2739ef-fba3-4b4d-bba3-6f2b4fe28dfc" providerId="ADAL" clId="{52391B07-247B-4C4C-A45A-8CD47EC5EF21}" dt="2023-02-19T22:07:51.317" v="749" actId="165"/>
          <ac:grpSpMkLst>
            <pc:docMk/>
            <pc:sldMk cId="810313133" sldId="268"/>
            <ac:grpSpMk id="41" creationId="{62DE694A-E232-2912-034B-7CE8E1732B8E}"/>
          </ac:grpSpMkLst>
        </pc:grpChg>
        <pc:grpChg chg="mod topLvl">
          <ac:chgData name="Jason" userId="2f2739ef-fba3-4b4d-bba3-6f2b4fe28dfc" providerId="ADAL" clId="{52391B07-247B-4C4C-A45A-8CD47EC5EF21}" dt="2023-02-19T22:07:51.317" v="749" actId="165"/>
          <ac:grpSpMkLst>
            <pc:docMk/>
            <pc:sldMk cId="810313133" sldId="268"/>
            <ac:grpSpMk id="43" creationId="{15930681-6DB1-BED0-07D8-245C5B4EA8DB}"/>
          </ac:grpSpMkLst>
        </pc:grpChg>
        <pc:grpChg chg="mod">
          <ac:chgData name="Jason" userId="2f2739ef-fba3-4b4d-bba3-6f2b4fe28dfc" providerId="ADAL" clId="{52391B07-247B-4C4C-A45A-8CD47EC5EF21}" dt="2023-02-19T22:07:51.317" v="749" actId="165"/>
          <ac:grpSpMkLst>
            <pc:docMk/>
            <pc:sldMk cId="810313133" sldId="268"/>
            <ac:grpSpMk id="46" creationId="{0839C778-7A5D-D392-7AC4-A9E6CA77DCFE}"/>
          </ac:grpSpMkLst>
        </pc:grpChg>
        <pc:grpChg chg="mod">
          <ac:chgData name="Jason" userId="2f2739ef-fba3-4b4d-bba3-6f2b4fe28dfc" providerId="ADAL" clId="{52391B07-247B-4C4C-A45A-8CD47EC5EF21}" dt="2023-02-19T22:07:51.317" v="749" actId="165"/>
          <ac:grpSpMkLst>
            <pc:docMk/>
            <pc:sldMk cId="810313133" sldId="268"/>
            <ac:grpSpMk id="48" creationId="{0A5A0291-15AD-AEF1-475E-23184FFF740C}"/>
          </ac:grpSpMkLst>
        </pc:grpChg>
        <pc:grpChg chg="del mod">
          <ac:chgData name="Jason" userId="2f2739ef-fba3-4b4d-bba3-6f2b4fe28dfc" providerId="ADAL" clId="{52391B07-247B-4C4C-A45A-8CD47EC5EF21}" dt="2023-02-19T21:49:39.164" v="733" actId="165"/>
          <ac:grpSpMkLst>
            <pc:docMk/>
            <pc:sldMk cId="810313133" sldId="268"/>
            <ac:grpSpMk id="54" creationId="{F2DD083F-7127-ADA4-4B6D-2F813A92B7D3}"/>
          </ac:grpSpMkLst>
        </pc:grpChg>
        <pc:grpChg chg="del mod">
          <ac:chgData name="Jason" userId="2f2739ef-fba3-4b4d-bba3-6f2b4fe28dfc" providerId="ADAL" clId="{52391B07-247B-4C4C-A45A-8CD47EC5EF21}" dt="2023-02-19T21:49:34.689" v="732" actId="165"/>
          <ac:grpSpMkLst>
            <pc:docMk/>
            <pc:sldMk cId="810313133" sldId="268"/>
            <ac:grpSpMk id="55" creationId="{C0A9AFAC-2ED1-A5E1-2388-6A1B760BF086}"/>
          </ac:grpSpMkLst>
        </pc:grpChg>
        <pc:grpChg chg="del mod">
          <ac:chgData name="Jason" userId="2f2739ef-fba3-4b4d-bba3-6f2b4fe28dfc" providerId="ADAL" clId="{52391B07-247B-4C4C-A45A-8CD47EC5EF21}" dt="2023-02-19T21:49:43.606" v="734" actId="165"/>
          <ac:grpSpMkLst>
            <pc:docMk/>
            <pc:sldMk cId="810313133" sldId="268"/>
            <ac:grpSpMk id="56" creationId="{420A7CB4-97F7-3F3A-73F6-75D4517E67DE}"/>
          </ac:grpSpMkLst>
        </pc:grpChg>
        <pc:picChg chg="mod topLvl">
          <ac:chgData name="Jason" userId="2f2739ef-fba3-4b4d-bba3-6f2b4fe28dfc" providerId="ADAL" clId="{52391B07-247B-4C4C-A45A-8CD47EC5EF21}" dt="2023-02-19T21:50:46.771" v="737" actId="1076"/>
          <ac:picMkLst>
            <pc:docMk/>
            <pc:sldMk cId="810313133" sldId="268"/>
            <ac:picMk id="8" creationId="{A22E875B-8CB2-F6A1-20C2-277551F8B632}"/>
          </ac:picMkLst>
        </pc:picChg>
        <pc:picChg chg="mod topLvl">
          <ac:chgData name="Jason" userId="2f2739ef-fba3-4b4d-bba3-6f2b4fe28dfc" providerId="ADAL" clId="{52391B07-247B-4C4C-A45A-8CD47EC5EF21}" dt="2023-02-19T21:50:46.771" v="737" actId="1076"/>
          <ac:picMkLst>
            <pc:docMk/>
            <pc:sldMk cId="810313133" sldId="268"/>
            <ac:picMk id="24" creationId="{F3C251AB-3922-FF56-4F0F-CA356E510E23}"/>
          </ac:picMkLst>
        </pc:picChg>
        <pc:picChg chg="mod topLvl">
          <ac:chgData name="Jason" userId="2f2739ef-fba3-4b4d-bba3-6f2b4fe28dfc" providerId="ADAL" clId="{52391B07-247B-4C4C-A45A-8CD47EC5EF21}" dt="2023-02-19T21:50:46.771" v="737" actId="1076"/>
          <ac:picMkLst>
            <pc:docMk/>
            <pc:sldMk cId="810313133" sldId="268"/>
            <ac:picMk id="40" creationId="{4AD224B5-E103-F8AA-7639-D18D5C58D36C}"/>
          </ac:picMkLst>
        </pc:picChg>
        <pc:cxnChg chg="mod">
          <ac:chgData name="Jason" userId="2f2739ef-fba3-4b4d-bba3-6f2b4fe28dfc" providerId="ADAL" clId="{52391B07-247B-4C4C-A45A-8CD47EC5EF21}" dt="2023-02-19T22:07:57.248" v="750" actId="165"/>
          <ac:cxnSpMkLst>
            <pc:docMk/>
            <pc:sldMk cId="810313133" sldId="268"/>
            <ac:cxnSpMk id="17" creationId="{476C51DB-7875-F2C6-D707-1E21E4989DFA}"/>
          </ac:cxnSpMkLst>
        </pc:cxnChg>
        <pc:cxnChg chg="mod">
          <ac:chgData name="Jason" userId="2f2739ef-fba3-4b4d-bba3-6f2b4fe28dfc" providerId="ADAL" clId="{52391B07-247B-4C4C-A45A-8CD47EC5EF21}" dt="2023-02-19T22:07:57.248" v="750" actId="165"/>
          <ac:cxnSpMkLst>
            <pc:docMk/>
            <pc:sldMk cId="810313133" sldId="268"/>
            <ac:cxnSpMk id="18" creationId="{BC3B4337-7FB5-EF65-2A58-0FA22F9CC887}"/>
          </ac:cxnSpMkLst>
        </pc:cxnChg>
        <pc:cxnChg chg="mod">
          <ac:chgData name="Jason" userId="2f2739ef-fba3-4b4d-bba3-6f2b4fe28dfc" providerId="ADAL" clId="{52391B07-247B-4C4C-A45A-8CD47EC5EF21}" dt="2023-02-19T22:08:00.833" v="751" actId="165"/>
          <ac:cxnSpMkLst>
            <pc:docMk/>
            <pc:sldMk cId="810313133" sldId="268"/>
            <ac:cxnSpMk id="33" creationId="{00A680AF-FB12-25B9-8C0E-8E219F538D58}"/>
          </ac:cxnSpMkLst>
        </pc:cxnChg>
        <pc:cxnChg chg="mod">
          <ac:chgData name="Jason" userId="2f2739ef-fba3-4b4d-bba3-6f2b4fe28dfc" providerId="ADAL" clId="{52391B07-247B-4C4C-A45A-8CD47EC5EF21}" dt="2023-02-19T22:08:00.833" v="751" actId="165"/>
          <ac:cxnSpMkLst>
            <pc:docMk/>
            <pc:sldMk cId="810313133" sldId="268"/>
            <ac:cxnSpMk id="34" creationId="{BCC183CD-A521-72AD-9114-2366F5816219}"/>
          </ac:cxnSpMkLst>
        </pc:cxnChg>
        <pc:cxnChg chg="mod">
          <ac:chgData name="Jason" userId="2f2739ef-fba3-4b4d-bba3-6f2b4fe28dfc" providerId="ADAL" clId="{52391B07-247B-4C4C-A45A-8CD47EC5EF21}" dt="2023-02-19T22:07:51.317" v="749" actId="165"/>
          <ac:cxnSpMkLst>
            <pc:docMk/>
            <pc:sldMk cId="810313133" sldId="268"/>
            <ac:cxnSpMk id="49" creationId="{754291A7-58D7-C6AF-38BC-864685E9DBD4}"/>
          </ac:cxnSpMkLst>
        </pc:cxnChg>
        <pc:cxnChg chg="mod">
          <ac:chgData name="Jason" userId="2f2739ef-fba3-4b4d-bba3-6f2b4fe28dfc" providerId="ADAL" clId="{52391B07-247B-4C4C-A45A-8CD47EC5EF21}" dt="2023-02-19T22:07:51.317" v="749" actId="165"/>
          <ac:cxnSpMkLst>
            <pc:docMk/>
            <pc:sldMk cId="810313133" sldId="268"/>
            <ac:cxnSpMk id="50" creationId="{76F8C5E6-FBEC-82ED-7703-8F526028EE0A}"/>
          </ac:cxnSpMkLst>
        </pc:cxnChg>
      </pc:sldChg>
      <pc:sldChg chg="new del">
        <pc:chgData name="Jason" userId="2f2739ef-fba3-4b4d-bba3-6f2b4fe28dfc" providerId="ADAL" clId="{52391B07-247B-4C4C-A45A-8CD47EC5EF21}" dt="2023-02-16T20:47:23.014" v="15" actId="47"/>
        <pc:sldMkLst>
          <pc:docMk/>
          <pc:sldMk cId="3093016944" sldId="271"/>
        </pc:sldMkLst>
      </pc:sldChg>
      <pc:sldChg chg="modSp mod">
        <pc:chgData name="Jason" userId="2f2739ef-fba3-4b4d-bba3-6f2b4fe28dfc" providerId="ADAL" clId="{52391B07-247B-4C4C-A45A-8CD47EC5EF21}" dt="2023-02-20T20:08:37.023" v="792" actId="20577"/>
        <pc:sldMkLst>
          <pc:docMk/>
          <pc:sldMk cId="2546646514" sldId="274"/>
        </pc:sldMkLst>
        <pc:spChg chg="mod">
          <ac:chgData name="Jason" userId="2f2739ef-fba3-4b4d-bba3-6f2b4fe28dfc" providerId="ADAL" clId="{52391B07-247B-4C4C-A45A-8CD47EC5EF21}" dt="2023-02-20T20:08:37.023" v="792" actId="20577"/>
          <ac:spMkLst>
            <pc:docMk/>
            <pc:sldMk cId="2546646514" sldId="274"/>
            <ac:spMk id="28" creationId="{447955E4-410D-15B4-DCF4-6D70F9F3B799}"/>
          </ac:spMkLst>
        </pc:spChg>
      </pc:sldChg>
    </pc:docChg>
  </pc:docChgLst>
  <pc:docChgLst>
    <pc:chgData name="Jason Dullaghan" userId="2f2739ef-fba3-4b4d-bba3-6f2b4fe28dfc" providerId="ADAL" clId="{7A649931-B590-4318-BBBE-B45473C8FA29}"/>
    <pc:docChg chg="undo custSel modSld">
      <pc:chgData name="Jason Dullaghan" userId="2f2739ef-fba3-4b4d-bba3-6f2b4fe28dfc" providerId="ADAL" clId="{7A649931-B590-4318-BBBE-B45473C8FA29}" dt="2023-02-20T18:20:24.182" v="781" actId="20577"/>
      <pc:docMkLst>
        <pc:docMk/>
      </pc:docMkLst>
      <pc:sldChg chg="addSp delSp modSp mod">
        <pc:chgData name="Jason Dullaghan" userId="2f2739ef-fba3-4b4d-bba3-6f2b4fe28dfc" providerId="ADAL" clId="{7A649931-B590-4318-BBBE-B45473C8FA29}" dt="2023-02-20T18:20:24.182" v="781" actId="20577"/>
        <pc:sldMkLst>
          <pc:docMk/>
          <pc:sldMk cId="810313133" sldId="268"/>
        </pc:sldMkLst>
        <pc:spChg chg="add del mod">
          <ac:chgData name="Jason Dullaghan" userId="2f2739ef-fba3-4b4d-bba3-6f2b4fe28dfc" providerId="ADAL" clId="{7A649931-B590-4318-BBBE-B45473C8FA29}" dt="2023-02-17T22:47:47.981" v="310" actId="478"/>
          <ac:spMkLst>
            <pc:docMk/>
            <pc:sldMk cId="810313133" sldId="268"/>
            <ac:spMk id="3" creationId="{1D6C1C3F-9C98-EAD9-E11B-F587AAB261CC}"/>
          </ac:spMkLst>
        </pc:spChg>
        <pc:spChg chg="del mod">
          <ac:chgData name="Jason Dullaghan" userId="2f2739ef-fba3-4b4d-bba3-6f2b4fe28dfc" providerId="ADAL" clId="{7A649931-B590-4318-BBBE-B45473C8FA29}" dt="2023-02-17T22:47:49.722" v="311" actId="478"/>
          <ac:spMkLst>
            <pc:docMk/>
            <pc:sldMk cId="810313133" sldId="268"/>
            <ac:spMk id="4" creationId="{8587B980-1C28-6A64-4947-C58C6D3BD349}"/>
          </ac:spMkLst>
        </pc:spChg>
        <pc:spChg chg="add del mod">
          <ac:chgData name="Jason Dullaghan" userId="2f2739ef-fba3-4b4d-bba3-6f2b4fe28dfc" providerId="ADAL" clId="{7A649931-B590-4318-BBBE-B45473C8FA29}" dt="2023-02-17T22:47:47.029" v="309" actId="478"/>
          <ac:spMkLst>
            <pc:docMk/>
            <pc:sldMk cId="810313133" sldId="268"/>
            <ac:spMk id="5" creationId="{438AB3CD-4C44-E30C-EA45-B644882B9F91}"/>
          </ac:spMkLst>
        </pc:spChg>
        <pc:spChg chg="mod ord">
          <ac:chgData name="Jason Dullaghan" userId="2f2739ef-fba3-4b4d-bba3-6f2b4fe28dfc" providerId="ADAL" clId="{7A649931-B590-4318-BBBE-B45473C8FA29}" dt="2023-02-20T18:20:24.182" v="781" actId="20577"/>
          <ac:spMkLst>
            <pc:docMk/>
            <pc:sldMk cId="810313133" sldId="268"/>
            <ac:spMk id="10" creationId="{87901D7C-CB55-0322-9B86-24D98D466656}"/>
          </ac:spMkLst>
        </pc:spChg>
        <pc:spChg chg="mod">
          <ac:chgData name="Jason Dullaghan" userId="2f2739ef-fba3-4b4d-bba3-6f2b4fe28dfc" providerId="ADAL" clId="{7A649931-B590-4318-BBBE-B45473C8FA29}" dt="2023-02-20T18:10:12.281" v="774" actId="1076"/>
          <ac:spMkLst>
            <pc:docMk/>
            <pc:sldMk cId="810313133" sldId="268"/>
            <ac:spMk id="12" creationId="{F9CBC496-B0B1-FC1F-786A-1DBB66A8E2F7}"/>
          </ac:spMkLst>
        </pc:spChg>
        <pc:spChg chg="mod ord">
          <ac:chgData name="Jason Dullaghan" userId="2f2739ef-fba3-4b4d-bba3-6f2b4fe28dfc" providerId="ADAL" clId="{7A649931-B590-4318-BBBE-B45473C8FA29}" dt="2023-02-20T18:10:06.882" v="773" actId="167"/>
          <ac:spMkLst>
            <pc:docMk/>
            <pc:sldMk cId="810313133" sldId="268"/>
            <ac:spMk id="13" creationId="{A1EF4342-7EBB-8375-45DD-2D7499EF02B5}"/>
          </ac:spMkLst>
        </pc:spChg>
        <pc:spChg chg="mod">
          <ac:chgData name="Jason Dullaghan" userId="2f2739ef-fba3-4b4d-bba3-6f2b4fe28dfc" providerId="ADAL" clId="{7A649931-B590-4318-BBBE-B45473C8FA29}" dt="2023-02-17T22:48:05.874" v="313" actId="165"/>
          <ac:spMkLst>
            <pc:docMk/>
            <pc:sldMk cId="810313133" sldId="268"/>
            <ac:spMk id="15" creationId="{D145EBC8-A197-F866-0DDB-BAB0D1289C50}"/>
          </ac:spMkLst>
        </pc:spChg>
        <pc:spChg chg="mod">
          <ac:chgData name="Jason Dullaghan" userId="2f2739ef-fba3-4b4d-bba3-6f2b4fe28dfc" providerId="ADAL" clId="{7A649931-B590-4318-BBBE-B45473C8FA29}" dt="2023-02-17T22:48:05.874" v="313" actId="165"/>
          <ac:spMkLst>
            <pc:docMk/>
            <pc:sldMk cId="810313133" sldId="268"/>
            <ac:spMk id="19" creationId="{C6B957D4-BD61-A206-3490-FE306214F3F1}"/>
          </ac:spMkLst>
        </pc:spChg>
        <pc:spChg chg="mod">
          <ac:chgData name="Jason Dullaghan" userId="2f2739ef-fba3-4b4d-bba3-6f2b4fe28dfc" providerId="ADAL" clId="{7A649931-B590-4318-BBBE-B45473C8FA29}" dt="2023-02-17T22:48:05.874" v="313" actId="165"/>
          <ac:spMkLst>
            <pc:docMk/>
            <pc:sldMk cId="810313133" sldId="268"/>
            <ac:spMk id="20" creationId="{DABD98E5-E523-2CF9-28B2-49BA0A14C130}"/>
          </ac:spMkLst>
        </pc:spChg>
        <pc:spChg chg="mod">
          <ac:chgData name="Jason Dullaghan" userId="2f2739ef-fba3-4b4d-bba3-6f2b4fe28dfc" providerId="ADAL" clId="{7A649931-B590-4318-BBBE-B45473C8FA29}" dt="2023-02-17T22:48:05.874" v="313" actId="165"/>
          <ac:spMkLst>
            <pc:docMk/>
            <pc:sldMk cId="810313133" sldId="268"/>
            <ac:spMk id="21" creationId="{C1C03AB2-72C5-2A53-86E4-E99510011AEF}"/>
          </ac:spMkLst>
        </pc:spChg>
        <pc:spChg chg="mod">
          <ac:chgData name="Jason Dullaghan" userId="2f2739ef-fba3-4b4d-bba3-6f2b4fe28dfc" providerId="ADAL" clId="{7A649931-B590-4318-BBBE-B45473C8FA29}" dt="2023-02-17T23:47:39.350" v="769" actId="20577"/>
          <ac:spMkLst>
            <pc:docMk/>
            <pc:sldMk cId="810313133" sldId="268"/>
            <ac:spMk id="26" creationId="{F68C1351-109A-B60B-563F-04D97B233CC9}"/>
          </ac:spMkLst>
        </pc:spChg>
        <pc:spChg chg="mod">
          <ac:chgData name="Jason Dullaghan" userId="2f2739ef-fba3-4b4d-bba3-6f2b4fe28dfc" providerId="ADAL" clId="{7A649931-B590-4318-BBBE-B45473C8FA29}" dt="2023-02-17T22:48:16.262" v="315" actId="165"/>
          <ac:spMkLst>
            <pc:docMk/>
            <pc:sldMk cId="810313133" sldId="268"/>
            <ac:spMk id="28" creationId="{EA34CABC-F7D3-B189-F63F-494FC80613EB}"/>
          </ac:spMkLst>
        </pc:spChg>
        <pc:spChg chg="mod">
          <ac:chgData name="Jason Dullaghan" userId="2f2739ef-fba3-4b4d-bba3-6f2b4fe28dfc" providerId="ADAL" clId="{7A649931-B590-4318-BBBE-B45473C8FA29}" dt="2023-02-17T22:48:16.262" v="315" actId="165"/>
          <ac:spMkLst>
            <pc:docMk/>
            <pc:sldMk cId="810313133" sldId="268"/>
            <ac:spMk id="29" creationId="{9143C086-D23A-7C90-9A59-88B4E9B160B7}"/>
          </ac:spMkLst>
        </pc:spChg>
        <pc:spChg chg="mod">
          <ac:chgData name="Jason Dullaghan" userId="2f2739ef-fba3-4b4d-bba3-6f2b4fe28dfc" providerId="ADAL" clId="{7A649931-B590-4318-BBBE-B45473C8FA29}" dt="2023-02-17T22:48:16.262" v="315" actId="165"/>
          <ac:spMkLst>
            <pc:docMk/>
            <pc:sldMk cId="810313133" sldId="268"/>
            <ac:spMk id="31" creationId="{96D08AE3-75E4-708B-CFF9-D8154F802196}"/>
          </ac:spMkLst>
        </pc:spChg>
        <pc:spChg chg="mod">
          <ac:chgData name="Jason Dullaghan" userId="2f2739ef-fba3-4b4d-bba3-6f2b4fe28dfc" providerId="ADAL" clId="{7A649931-B590-4318-BBBE-B45473C8FA29}" dt="2023-02-17T22:48:16.262" v="315" actId="165"/>
          <ac:spMkLst>
            <pc:docMk/>
            <pc:sldMk cId="810313133" sldId="268"/>
            <ac:spMk id="35" creationId="{63DC42F9-A05D-2EEA-6A69-56FF8EB65D7A}"/>
          </ac:spMkLst>
        </pc:spChg>
        <pc:spChg chg="mod">
          <ac:chgData name="Jason Dullaghan" userId="2f2739ef-fba3-4b4d-bba3-6f2b4fe28dfc" providerId="ADAL" clId="{7A649931-B590-4318-BBBE-B45473C8FA29}" dt="2023-02-17T22:48:16.262" v="315" actId="165"/>
          <ac:spMkLst>
            <pc:docMk/>
            <pc:sldMk cId="810313133" sldId="268"/>
            <ac:spMk id="36" creationId="{B9922EA7-0671-7C5C-562A-F2B810CC367B}"/>
          </ac:spMkLst>
        </pc:spChg>
        <pc:spChg chg="mod">
          <ac:chgData name="Jason Dullaghan" userId="2f2739ef-fba3-4b4d-bba3-6f2b4fe28dfc" providerId="ADAL" clId="{7A649931-B590-4318-BBBE-B45473C8FA29}" dt="2023-02-17T22:48:16.262" v="315" actId="165"/>
          <ac:spMkLst>
            <pc:docMk/>
            <pc:sldMk cId="810313133" sldId="268"/>
            <ac:spMk id="37" creationId="{E91073F1-B001-941D-7F41-32D7EDFBFBC1}"/>
          </ac:spMkLst>
        </pc:spChg>
        <pc:spChg chg="mod">
          <ac:chgData name="Jason Dullaghan" userId="2f2739ef-fba3-4b4d-bba3-6f2b4fe28dfc" providerId="ADAL" clId="{7A649931-B590-4318-BBBE-B45473C8FA29}" dt="2023-02-17T23:38:14.712" v="654" actId="20577"/>
          <ac:spMkLst>
            <pc:docMk/>
            <pc:sldMk cId="810313133" sldId="268"/>
            <ac:spMk id="42" creationId="{11757698-BFED-2C18-C011-614D80493DA5}"/>
          </ac:spMkLst>
        </pc:spChg>
        <pc:spChg chg="mod">
          <ac:chgData name="Jason Dullaghan" userId="2f2739ef-fba3-4b4d-bba3-6f2b4fe28dfc" providerId="ADAL" clId="{7A649931-B590-4318-BBBE-B45473C8FA29}" dt="2023-02-20T18:10:42.541" v="778" actId="1076"/>
          <ac:spMkLst>
            <pc:docMk/>
            <pc:sldMk cId="810313133" sldId="268"/>
            <ac:spMk id="44" creationId="{DB37A769-C352-9AA5-BFC8-92C0BE669C85}"/>
          </ac:spMkLst>
        </pc:spChg>
        <pc:spChg chg="mod ord">
          <ac:chgData name="Jason Dullaghan" userId="2f2739ef-fba3-4b4d-bba3-6f2b4fe28dfc" providerId="ADAL" clId="{7A649931-B590-4318-BBBE-B45473C8FA29}" dt="2023-02-20T18:10:22.992" v="775" actId="167"/>
          <ac:spMkLst>
            <pc:docMk/>
            <pc:sldMk cId="810313133" sldId="268"/>
            <ac:spMk id="45" creationId="{669C9B53-9F78-E79D-596E-8766079501D2}"/>
          </ac:spMkLst>
        </pc:spChg>
        <pc:spChg chg="mod">
          <ac:chgData name="Jason Dullaghan" userId="2f2739ef-fba3-4b4d-bba3-6f2b4fe28dfc" providerId="ADAL" clId="{7A649931-B590-4318-BBBE-B45473C8FA29}" dt="2023-02-17T22:48:09.979" v="314" actId="165"/>
          <ac:spMkLst>
            <pc:docMk/>
            <pc:sldMk cId="810313133" sldId="268"/>
            <ac:spMk id="47" creationId="{1462A855-275C-3834-B954-A77AF1CD63B5}"/>
          </ac:spMkLst>
        </pc:spChg>
        <pc:spChg chg="mod">
          <ac:chgData name="Jason Dullaghan" userId="2f2739ef-fba3-4b4d-bba3-6f2b4fe28dfc" providerId="ADAL" clId="{7A649931-B590-4318-BBBE-B45473C8FA29}" dt="2023-02-17T22:48:09.979" v="314" actId="165"/>
          <ac:spMkLst>
            <pc:docMk/>
            <pc:sldMk cId="810313133" sldId="268"/>
            <ac:spMk id="51" creationId="{BD4DED22-9E2A-11C2-F88E-E8C05F58BF1D}"/>
          </ac:spMkLst>
        </pc:spChg>
        <pc:spChg chg="mod">
          <ac:chgData name="Jason Dullaghan" userId="2f2739ef-fba3-4b4d-bba3-6f2b4fe28dfc" providerId="ADAL" clId="{7A649931-B590-4318-BBBE-B45473C8FA29}" dt="2023-02-17T22:48:09.979" v="314" actId="165"/>
          <ac:spMkLst>
            <pc:docMk/>
            <pc:sldMk cId="810313133" sldId="268"/>
            <ac:spMk id="52" creationId="{F538E870-E3B1-08C0-06CE-84DF104FF7C9}"/>
          </ac:spMkLst>
        </pc:spChg>
        <pc:spChg chg="mod">
          <ac:chgData name="Jason Dullaghan" userId="2f2739ef-fba3-4b4d-bba3-6f2b4fe28dfc" providerId="ADAL" clId="{7A649931-B590-4318-BBBE-B45473C8FA29}" dt="2023-02-17T22:48:09.979" v="314" actId="165"/>
          <ac:spMkLst>
            <pc:docMk/>
            <pc:sldMk cId="810313133" sldId="268"/>
            <ac:spMk id="53" creationId="{56D99BB6-D5C0-D872-23DF-8E5481B4FC5B}"/>
          </ac:spMkLst>
        </pc:spChg>
        <pc:spChg chg="add mod">
          <ac:chgData name="Jason Dullaghan" userId="2f2739ef-fba3-4b4d-bba3-6f2b4fe28dfc" providerId="ADAL" clId="{7A649931-B590-4318-BBBE-B45473C8FA29}" dt="2023-02-17T23:42:57.852" v="688" actId="1076"/>
          <ac:spMkLst>
            <pc:docMk/>
            <pc:sldMk cId="810313133" sldId="268"/>
            <ac:spMk id="58" creationId="{0A8CFBC5-5168-590B-D61A-5B4F304BE2BE}"/>
          </ac:spMkLst>
        </pc:spChg>
        <pc:grpChg chg="add del mod">
          <ac:chgData name="Jason Dullaghan" userId="2f2739ef-fba3-4b4d-bba3-6f2b4fe28dfc" providerId="ADAL" clId="{7A649931-B590-4318-BBBE-B45473C8FA29}" dt="2023-02-17T22:48:05.874" v="313" actId="165"/>
          <ac:grpSpMkLst>
            <pc:docMk/>
            <pc:sldMk cId="810313133" sldId="268"/>
            <ac:grpSpMk id="6" creationId="{EEEA91F7-4EF7-307D-0701-A68B2335FC8C}"/>
          </ac:grpSpMkLst>
        </pc:grpChg>
        <pc:grpChg chg="mod topLvl">
          <ac:chgData name="Jason Dullaghan" userId="2f2739ef-fba3-4b4d-bba3-6f2b4fe28dfc" providerId="ADAL" clId="{7A649931-B590-4318-BBBE-B45473C8FA29}" dt="2023-02-17T22:48:49.541" v="324" actId="164"/>
          <ac:grpSpMkLst>
            <pc:docMk/>
            <pc:sldMk cId="810313133" sldId="268"/>
            <ac:grpSpMk id="7" creationId="{9C1C66E3-BBB9-6624-B83E-5BAF58031FB1}"/>
          </ac:grpSpMkLst>
        </pc:grpChg>
        <pc:grpChg chg="mod">
          <ac:chgData name="Jason Dullaghan" userId="2f2739ef-fba3-4b4d-bba3-6f2b4fe28dfc" providerId="ADAL" clId="{7A649931-B590-4318-BBBE-B45473C8FA29}" dt="2023-02-17T22:48:05.874" v="313" actId="165"/>
          <ac:grpSpMkLst>
            <pc:docMk/>
            <pc:sldMk cId="810313133" sldId="268"/>
            <ac:grpSpMk id="9" creationId="{622969BB-4477-FC14-1D3D-A7D66BDD7A3A}"/>
          </ac:grpSpMkLst>
        </pc:grpChg>
        <pc:grpChg chg="mod">
          <ac:chgData name="Jason Dullaghan" userId="2f2739ef-fba3-4b4d-bba3-6f2b4fe28dfc" providerId="ADAL" clId="{7A649931-B590-4318-BBBE-B45473C8FA29}" dt="2023-02-17T22:48:05.874" v="313" actId="165"/>
          <ac:grpSpMkLst>
            <pc:docMk/>
            <pc:sldMk cId="810313133" sldId="268"/>
            <ac:grpSpMk id="11" creationId="{ECFB9F60-AF53-2EE8-6560-BEC472BC59DE}"/>
          </ac:grpSpMkLst>
        </pc:grpChg>
        <pc:grpChg chg="mod">
          <ac:chgData name="Jason Dullaghan" userId="2f2739ef-fba3-4b4d-bba3-6f2b4fe28dfc" providerId="ADAL" clId="{7A649931-B590-4318-BBBE-B45473C8FA29}" dt="2023-02-17T22:48:05.874" v="313" actId="165"/>
          <ac:grpSpMkLst>
            <pc:docMk/>
            <pc:sldMk cId="810313133" sldId="268"/>
            <ac:grpSpMk id="14" creationId="{C5E74D4F-8908-00ED-C031-B1BC36B49720}"/>
          </ac:grpSpMkLst>
        </pc:grpChg>
        <pc:grpChg chg="mod">
          <ac:chgData name="Jason Dullaghan" userId="2f2739ef-fba3-4b4d-bba3-6f2b4fe28dfc" providerId="ADAL" clId="{7A649931-B590-4318-BBBE-B45473C8FA29}" dt="2023-02-17T22:48:05.874" v="313" actId="165"/>
          <ac:grpSpMkLst>
            <pc:docMk/>
            <pc:sldMk cId="810313133" sldId="268"/>
            <ac:grpSpMk id="16" creationId="{E6780F27-22C7-CDD0-03B3-3FDD6DC355AD}"/>
          </ac:grpSpMkLst>
        </pc:grpChg>
        <pc:grpChg chg="add del mod">
          <ac:chgData name="Jason Dullaghan" userId="2f2739ef-fba3-4b4d-bba3-6f2b4fe28dfc" providerId="ADAL" clId="{7A649931-B590-4318-BBBE-B45473C8FA29}" dt="2023-02-17T22:48:16.262" v="315" actId="165"/>
          <ac:grpSpMkLst>
            <pc:docMk/>
            <pc:sldMk cId="810313133" sldId="268"/>
            <ac:grpSpMk id="22" creationId="{87009F50-F696-1285-2FCC-12BD79F715B3}"/>
          </ac:grpSpMkLst>
        </pc:grpChg>
        <pc:grpChg chg="mod topLvl">
          <ac:chgData name="Jason Dullaghan" userId="2f2739ef-fba3-4b4d-bba3-6f2b4fe28dfc" providerId="ADAL" clId="{7A649931-B590-4318-BBBE-B45473C8FA29}" dt="2023-02-17T22:48:54.188" v="325" actId="164"/>
          <ac:grpSpMkLst>
            <pc:docMk/>
            <pc:sldMk cId="810313133" sldId="268"/>
            <ac:grpSpMk id="23" creationId="{EA899781-DC92-BAE6-AC3D-83FF102BAA90}"/>
          </ac:grpSpMkLst>
        </pc:grpChg>
        <pc:grpChg chg="mod">
          <ac:chgData name="Jason Dullaghan" userId="2f2739ef-fba3-4b4d-bba3-6f2b4fe28dfc" providerId="ADAL" clId="{7A649931-B590-4318-BBBE-B45473C8FA29}" dt="2023-02-17T22:48:16.262" v="315" actId="165"/>
          <ac:grpSpMkLst>
            <pc:docMk/>
            <pc:sldMk cId="810313133" sldId="268"/>
            <ac:grpSpMk id="25" creationId="{AF263525-3899-E124-B0F1-4CCE9BD3317E}"/>
          </ac:grpSpMkLst>
        </pc:grpChg>
        <pc:grpChg chg="mod">
          <ac:chgData name="Jason Dullaghan" userId="2f2739ef-fba3-4b4d-bba3-6f2b4fe28dfc" providerId="ADAL" clId="{7A649931-B590-4318-BBBE-B45473C8FA29}" dt="2023-02-17T22:48:16.262" v="315" actId="165"/>
          <ac:grpSpMkLst>
            <pc:docMk/>
            <pc:sldMk cId="810313133" sldId="268"/>
            <ac:grpSpMk id="27" creationId="{96D1C369-07EE-26A3-7EF9-215D09222597}"/>
          </ac:grpSpMkLst>
        </pc:grpChg>
        <pc:grpChg chg="mod">
          <ac:chgData name="Jason Dullaghan" userId="2f2739ef-fba3-4b4d-bba3-6f2b4fe28dfc" providerId="ADAL" clId="{7A649931-B590-4318-BBBE-B45473C8FA29}" dt="2023-02-17T22:48:16.262" v="315" actId="165"/>
          <ac:grpSpMkLst>
            <pc:docMk/>
            <pc:sldMk cId="810313133" sldId="268"/>
            <ac:grpSpMk id="30" creationId="{113BA76E-7DA3-43A5-8F19-80775A0F3B40}"/>
          </ac:grpSpMkLst>
        </pc:grpChg>
        <pc:grpChg chg="mod">
          <ac:chgData name="Jason Dullaghan" userId="2f2739ef-fba3-4b4d-bba3-6f2b4fe28dfc" providerId="ADAL" clId="{7A649931-B590-4318-BBBE-B45473C8FA29}" dt="2023-02-17T22:48:16.262" v="315" actId="165"/>
          <ac:grpSpMkLst>
            <pc:docMk/>
            <pc:sldMk cId="810313133" sldId="268"/>
            <ac:grpSpMk id="32" creationId="{63F8B313-D5F0-9333-C03E-24E6468978AD}"/>
          </ac:grpSpMkLst>
        </pc:grpChg>
        <pc:grpChg chg="add del mod">
          <ac:chgData name="Jason Dullaghan" userId="2f2739ef-fba3-4b4d-bba3-6f2b4fe28dfc" providerId="ADAL" clId="{7A649931-B590-4318-BBBE-B45473C8FA29}" dt="2023-02-17T22:48:09.979" v="314" actId="165"/>
          <ac:grpSpMkLst>
            <pc:docMk/>
            <pc:sldMk cId="810313133" sldId="268"/>
            <ac:grpSpMk id="38" creationId="{A71A6E17-A799-0234-BC59-7A6BC6D668C2}"/>
          </ac:grpSpMkLst>
        </pc:grpChg>
        <pc:grpChg chg="mod topLvl">
          <ac:chgData name="Jason Dullaghan" userId="2f2739ef-fba3-4b4d-bba3-6f2b4fe28dfc" providerId="ADAL" clId="{7A649931-B590-4318-BBBE-B45473C8FA29}" dt="2023-02-17T22:48:43.375" v="321" actId="164"/>
          <ac:grpSpMkLst>
            <pc:docMk/>
            <pc:sldMk cId="810313133" sldId="268"/>
            <ac:grpSpMk id="39" creationId="{AF353694-5061-0CD7-7157-ABEA49E79E78}"/>
          </ac:grpSpMkLst>
        </pc:grpChg>
        <pc:grpChg chg="mod">
          <ac:chgData name="Jason Dullaghan" userId="2f2739ef-fba3-4b4d-bba3-6f2b4fe28dfc" providerId="ADAL" clId="{7A649931-B590-4318-BBBE-B45473C8FA29}" dt="2023-02-17T22:48:09.979" v="314" actId="165"/>
          <ac:grpSpMkLst>
            <pc:docMk/>
            <pc:sldMk cId="810313133" sldId="268"/>
            <ac:grpSpMk id="41" creationId="{62DE694A-E232-2912-034B-7CE8E1732B8E}"/>
          </ac:grpSpMkLst>
        </pc:grpChg>
        <pc:grpChg chg="mod">
          <ac:chgData name="Jason Dullaghan" userId="2f2739ef-fba3-4b4d-bba3-6f2b4fe28dfc" providerId="ADAL" clId="{7A649931-B590-4318-BBBE-B45473C8FA29}" dt="2023-02-17T22:48:09.979" v="314" actId="165"/>
          <ac:grpSpMkLst>
            <pc:docMk/>
            <pc:sldMk cId="810313133" sldId="268"/>
            <ac:grpSpMk id="43" creationId="{15930681-6DB1-BED0-07D8-245C5B4EA8DB}"/>
          </ac:grpSpMkLst>
        </pc:grpChg>
        <pc:grpChg chg="mod">
          <ac:chgData name="Jason Dullaghan" userId="2f2739ef-fba3-4b4d-bba3-6f2b4fe28dfc" providerId="ADAL" clId="{7A649931-B590-4318-BBBE-B45473C8FA29}" dt="2023-02-17T22:48:09.979" v="314" actId="165"/>
          <ac:grpSpMkLst>
            <pc:docMk/>
            <pc:sldMk cId="810313133" sldId="268"/>
            <ac:grpSpMk id="46" creationId="{0839C778-7A5D-D392-7AC4-A9E6CA77DCFE}"/>
          </ac:grpSpMkLst>
        </pc:grpChg>
        <pc:grpChg chg="mod">
          <ac:chgData name="Jason Dullaghan" userId="2f2739ef-fba3-4b4d-bba3-6f2b4fe28dfc" providerId="ADAL" clId="{7A649931-B590-4318-BBBE-B45473C8FA29}" dt="2023-02-17T22:48:09.979" v="314" actId="165"/>
          <ac:grpSpMkLst>
            <pc:docMk/>
            <pc:sldMk cId="810313133" sldId="268"/>
            <ac:grpSpMk id="48" creationId="{0A5A0291-15AD-AEF1-475E-23184FFF740C}"/>
          </ac:grpSpMkLst>
        </pc:grpChg>
        <pc:grpChg chg="add mod">
          <ac:chgData name="Jason Dullaghan" userId="2f2739ef-fba3-4b4d-bba3-6f2b4fe28dfc" providerId="ADAL" clId="{7A649931-B590-4318-BBBE-B45473C8FA29}" dt="2023-02-17T23:46:40.168" v="702" actId="1076"/>
          <ac:grpSpMkLst>
            <pc:docMk/>
            <pc:sldMk cId="810313133" sldId="268"/>
            <ac:grpSpMk id="54" creationId="{F2DD083F-7127-ADA4-4B6D-2F813A92B7D3}"/>
          </ac:grpSpMkLst>
        </pc:grpChg>
        <pc:grpChg chg="add mod">
          <ac:chgData name="Jason Dullaghan" userId="2f2739ef-fba3-4b4d-bba3-6f2b4fe28dfc" providerId="ADAL" clId="{7A649931-B590-4318-BBBE-B45473C8FA29}" dt="2023-02-17T23:43:19.083" v="692" actId="1076"/>
          <ac:grpSpMkLst>
            <pc:docMk/>
            <pc:sldMk cId="810313133" sldId="268"/>
            <ac:grpSpMk id="55" creationId="{C0A9AFAC-2ED1-A5E1-2388-6A1B760BF086}"/>
          </ac:grpSpMkLst>
        </pc:grpChg>
        <pc:grpChg chg="add mod">
          <ac:chgData name="Jason Dullaghan" userId="2f2739ef-fba3-4b4d-bba3-6f2b4fe28dfc" providerId="ADAL" clId="{7A649931-B590-4318-BBBE-B45473C8FA29}" dt="2023-02-17T23:47:46.545" v="770" actId="1076"/>
          <ac:grpSpMkLst>
            <pc:docMk/>
            <pc:sldMk cId="810313133" sldId="268"/>
            <ac:grpSpMk id="56" creationId="{420A7CB4-97F7-3F3A-73F6-75D4517E67DE}"/>
          </ac:grpSpMkLst>
        </pc:grpChg>
        <pc:picChg chg="mod topLvl">
          <ac:chgData name="Jason Dullaghan" userId="2f2739ef-fba3-4b4d-bba3-6f2b4fe28dfc" providerId="ADAL" clId="{7A649931-B590-4318-BBBE-B45473C8FA29}" dt="2023-02-17T22:48:49.541" v="324" actId="164"/>
          <ac:picMkLst>
            <pc:docMk/>
            <pc:sldMk cId="810313133" sldId="268"/>
            <ac:picMk id="8" creationId="{A22E875B-8CB2-F6A1-20C2-277551F8B632}"/>
          </ac:picMkLst>
        </pc:picChg>
        <pc:picChg chg="mod topLvl">
          <ac:chgData name="Jason Dullaghan" userId="2f2739ef-fba3-4b4d-bba3-6f2b4fe28dfc" providerId="ADAL" clId="{7A649931-B590-4318-BBBE-B45473C8FA29}" dt="2023-02-17T22:48:54.188" v="325" actId="164"/>
          <ac:picMkLst>
            <pc:docMk/>
            <pc:sldMk cId="810313133" sldId="268"/>
            <ac:picMk id="24" creationId="{F3C251AB-3922-FF56-4F0F-CA356E510E23}"/>
          </ac:picMkLst>
        </pc:picChg>
        <pc:picChg chg="mod topLvl">
          <ac:chgData name="Jason Dullaghan" userId="2f2739ef-fba3-4b4d-bba3-6f2b4fe28dfc" providerId="ADAL" clId="{7A649931-B590-4318-BBBE-B45473C8FA29}" dt="2023-02-17T22:48:43.375" v="321" actId="164"/>
          <ac:picMkLst>
            <pc:docMk/>
            <pc:sldMk cId="810313133" sldId="268"/>
            <ac:picMk id="40" creationId="{4AD224B5-E103-F8AA-7639-D18D5C58D36C}"/>
          </ac:picMkLst>
        </pc:picChg>
        <pc:cxnChg chg="mod">
          <ac:chgData name="Jason Dullaghan" userId="2f2739ef-fba3-4b4d-bba3-6f2b4fe28dfc" providerId="ADAL" clId="{7A649931-B590-4318-BBBE-B45473C8FA29}" dt="2023-02-17T22:48:05.874" v="313" actId="165"/>
          <ac:cxnSpMkLst>
            <pc:docMk/>
            <pc:sldMk cId="810313133" sldId="268"/>
            <ac:cxnSpMk id="17" creationId="{476C51DB-7875-F2C6-D707-1E21E4989DFA}"/>
          </ac:cxnSpMkLst>
        </pc:cxnChg>
        <pc:cxnChg chg="mod">
          <ac:chgData name="Jason Dullaghan" userId="2f2739ef-fba3-4b4d-bba3-6f2b4fe28dfc" providerId="ADAL" clId="{7A649931-B590-4318-BBBE-B45473C8FA29}" dt="2023-02-17T22:48:05.874" v="313" actId="165"/>
          <ac:cxnSpMkLst>
            <pc:docMk/>
            <pc:sldMk cId="810313133" sldId="268"/>
            <ac:cxnSpMk id="18" creationId="{BC3B4337-7FB5-EF65-2A58-0FA22F9CC887}"/>
          </ac:cxnSpMkLst>
        </pc:cxnChg>
        <pc:cxnChg chg="mod">
          <ac:chgData name="Jason Dullaghan" userId="2f2739ef-fba3-4b4d-bba3-6f2b4fe28dfc" providerId="ADAL" clId="{7A649931-B590-4318-BBBE-B45473C8FA29}" dt="2023-02-17T22:48:16.262" v="315" actId="165"/>
          <ac:cxnSpMkLst>
            <pc:docMk/>
            <pc:sldMk cId="810313133" sldId="268"/>
            <ac:cxnSpMk id="33" creationId="{00A680AF-FB12-25B9-8C0E-8E219F538D58}"/>
          </ac:cxnSpMkLst>
        </pc:cxnChg>
        <pc:cxnChg chg="mod">
          <ac:chgData name="Jason Dullaghan" userId="2f2739ef-fba3-4b4d-bba3-6f2b4fe28dfc" providerId="ADAL" clId="{7A649931-B590-4318-BBBE-B45473C8FA29}" dt="2023-02-17T22:48:16.262" v="315" actId="165"/>
          <ac:cxnSpMkLst>
            <pc:docMk/>
            <pc:sldMk cId="810313133" sldId="268"/>
            <ac:cxnSpMk id="34" creationId="{BCC183CD-A521-72AD-9114-2366F5816219}"/>
          </ac:cxnSpMkLst>
        </pc:cxnChg>
        <pc:cxnChg chg="mod">
          <ac:chgData name="Jason Dullaghan" userId="2f2739ef-fba3-4b4d-bba3-6f2b4fe28dfc" providerId="ADAL" clId="{7A649931-B590-4318-BBBE-B45473C8FA29}" dt="2023-02-17T22:48:09.979" v="314" actId="165"/>
          <ac:cxnSpMkLst>
            <pc:docMk/>
            <pc:sldMk cId="810313133" sldId="268"/>
            <ac:cxnSpMk id="49" creationId="{754291A7-58D7-C6AF-38BC-864685E9DBD4}"/>
          </ac:cxnSpMkLst>
        </pc:cxnChg>
        <pc:cxnChg chg="mod">
          <ac:chgData name="Jason Dullaghan" userId="2f2739ef-fba3-4b4d-bba3-6f2b4fe28dfc" providerId="ADAL" clId="{7A649931-B590-4318-BBBE-B45473C8FA29}" dt="2023-02-17T22:48:09.979" v="314" actId="165"/>
          <ac:cxnSpMkLst>
            <pc:docMk/>
            <pc:sldMk cId="810313133" sldId="268"/>
            <ac:cxnSpMk id="50" creationId="{76F8C5E6-FBEC-82ED-7703-8F526028EE0A}"/>
          </ac:cxnSpMkLst>
        </pc:cxnChg>
      </pc:sldChg>
      <pc:sldChg chg="addSp modSp mod">
        <pc:chgData name="Jason Dullaghan" userId="2f2739ef-fba3-4b4d-bba3-6f2b4fe28dfc" providerId="ADAL" clId="{7A649931-B590-4318-BBBE-B45473C8FA29}" dt="2023-02-17T21:46:27.336" v="74" actId="1076"/>
        <pc:sldMkLst>
          <pc:docMk/>
          <pc:sldMk cId="2587047462" sldId="273"/>
        </pc:sldMkLst>
        <pc:spChg chg="add mod">
          <ac:chgData name="Jason Dullaghan" userId="2f2739ef-fba3-4b4d-bba3-6f2b4fe28dfc" providerId="ADAL" clId="{7A649931-B590-4318-BBBE-B45473C8FA29}" dt="2023-02-17T21:46:22.193" v="72"/>
          <ac:spMkLst>
            <pc:docMk/>
            <pc:sldMk cId="2587047462" sldId="273"/>
            <ac:spMk id="24" creationId="{47718070-EAD5-DCDF-8621-DFFF55B6ADED}"/>
          </ac:spMkLst>
        </pc:spChg>
        <pc:spChg chg="add mod">
          <ac:chgData name="Jason Dullaghan" userId="2f2739ef-fba3-4b4d-bba3-6f2b4fe28dfc" providerId="ADAL" clId="{7A649931-B590-4318-BBBE-B45473C8FA29}" dt="2023-02-17T21:46:22.193" v="72"/>
          <ac:spMkLst>
            <pc:docMk/>
            <pc:sldMk cId="2587047462" sldId="273"/>
            <ac:spMk id="29" creationId="{59B43874-3EDB-F77C-6C70-6C13516CD212}"/>
          </ac:spMkLst>
        </pc:spChg>
        <pc:grpChg chg="add mod">
          <ac:chgData name="Jason Dullaghan" userId="2f2739ef-fba3-4b4d-bba3-6f2b4fe28dfc" providerId="ADAL" clId="{7A649931-B590-4318-BBBE-B45473C8FA29}" dt="2023-02-17T21:46:27.336" v="74" actId="1076"/>
          <ac:grpSpMkLst>
            <pc:docMk/>
            <pc:sldMk cId="2587047462" sldId="273"/>
            <ac:grpSpMk id="7" creationId="{399ADFCF-783D-7F28-6FE2-D958B8E516B1}"/>
          </ac:grpSpMkLst>
        </pc:grpChg>
        <pc:grpChg chg="add mod">
          <ac:chgData name="Jason Dullaghan" userId="2f2739ef-fba3-4b4d-bba3-6f2b4fe28dfc" providerId="ADAL" clId="{7A649931-B590-4318-BBBE-B45473C8FA29}" dt="2023-02-17T21:46:22.193" v="72"/>
          <ac:grpSpMkLst>
            <pc:docMk/>
            <pc:sldMk cId="2587047462" sldId="273"/>
            <ac:grpSpMk id="23" creationId="{30118929-4D45-920E-F38D-040978C67E97}"/>
          </ac:grpSpMkLst>
        </pc:grpChg>
        <pc:cxnChg chg="add mod">
          <ac:chgData name="Jason Dullaghan" userId="2f2739ef-fba3-4b4d-bba3-6f2b4fe28dfc" providerId="ADAL" clId="{7A649931-B590-4318-BBBE-B45473C8FA29}" dt="2023-02-17T21:46:22.193" v="72"/>
          <ac:cxnSpMkLst>
            <pc:docMk/>
            <pc:sldMk cId="2587047462" sldId="273"/>
            <ac:cxnSpMk id="22" creationId="{70F9287A-5DA3-3C9F-89D7-3BFFB2D87897}"/>
          </ac:cxnSpMkLst>
        </pc:cxnChg>
      </pc:sldChg>
    </pc:docChg>
  </pc:docChgLst>
  <pc:docChgLst>
    <pc:chgData name="Spencer Friedman" userId="S::spencerfried@umass.edu::1b876beb-1799-4759-a147-a0ca5369287b" providerId="AD" clId="Web-{417012C2-3A2F-6ED0-D582-E1AAF6A0D2A8}"/>
    <pc:docChg chg="modSld">
      <pc:chgData name="Spencer Friedman" userId="S::spencerfried@umass.edu::1b876beb-1799-4759-a147-a0ca5369287b" providerId="AD" clId="Web-{417012C2-3A2F-6ED0-D582-E1AAF6A0D2A8}" dt="2023-02-16T00:05:34.237" v="1" actId="20577"/>
      <pc:docMkLst>
        <pc:docMk/>
      </pc:docMkLst>
      <pc:sldChg chg="modSp">
        <pc:chgData name="Spencer Friedman" userId="S::spencerfried@umass.edu::1b876beb-1799-4759-a147-a0ca5369287b" providerId="AD" clId="Web-{417012C2-3A2F-6ED0-D582-E1AAF6A0D2A8}" dt="2023-02-16T00:05:34.237" v="1" actId="20577"/>
        <pc:sldMkLst>
          <pc:docMk/>
          <pc:sldMk cId="3309313068" sldId="259"/>
        </pc:sldMkLst>
        <pc:spChg chg="mod">
          <ac:chgData name="Spencer Friedman" userId="S::spencerfried@umass.edu::1b876beb-1799-4759-a147-a0ca5369287b" providerId="AD" clId="Web-{417012C2-3A2F-6ED0-D582-E1AAF6A0D2A8}" dt="2023-02-16T00:05:34.237" v="1" actId="20577"/>
          <ac:spMkLst>
            <pc:docMk/>
            <pc:sldMk cId="3309313068" sldId="259"/>
            <ac:spMk id="2" creationId="{D9133C64-9AF7-B853-F0B0-BF156B24B863}"/>
          </ac:spMkLst>
        </pc:spChg>
      </pc:sldChg>
    </pc:docChg>
  </pc:docChgLst>
  <pc:docChgLst>
    <pc:chgData name="Jeffrey Epro" userId="4e6e1a93-8227-480c-a0c9-303015dd4818" providerId="ADAL" clId="{2F8D6767-BC96-49BC-9C93-8A2DFA093772}"/>
    <pc:docChg chg="undo redo custSel addSld delSld modSld sldOrd modMainMaster">
      <pc:chgData name="Jeffrey Epro" userId="4e6e1a93-8227-480c-a0c9-303015dd4818" providerId="ADAL" clId="{2F8D6767-BC96-49BC-9C93-8A2DFA093772}" dt="2023-02-20T17:30:31.876" v="5437" actId="1076"/>
      <pc:docMkLst>
        <pc:docMk/>
      </pc:docMkLst>
      <pc:sldChg chg="addSp delSp modSp mod">
        <pc:chgData name="Jeffrey Epro" userId="4e6e1a93-8227-480c-a0c9-303015dd4818" providerId="ADAL" clId="{2F8D6767-BC96-49BC-9C93-8A2DFA093772}" dt="2023-02-20T17:15:41.897" v="5226" actId="555"/>
        <pc:sldMkLst>
          <pc:docMk/>
          <pc:sldMk cId="810313133" sldId="268"/>
        </pc:sldMkLst>
        <pc:spChg chg="mod topLvl">
          <ac:chgData name="Jeffrey Epro" userId="4e6e1a93-8227-480c-a0c9-303015dd4818" providerId="ADAL" clId="{2F8D6767-BC96-49BC-9C93-8A2DFA093772}" dt="2023-02-20T17:14:55.455" v="5219" actId="165"/>
          <ac:spMkLst>
            <pc:docMk/>
            <pc:sldMk cId="810313133" sldId="268"/>
            <ac:spMk id="3" creationId="{4AD224B5-E103-F8AA-7639-D18D5C58D36C}"/>
          </ac:spMkLst>
        </pc:spChg>
        <pc:spChg chg="mod topLvl">
          <ac:chgData name="Jeffrey Epro" userId="4e6e1a93-8227-480c-a0c9-303015dd4818" providerId="ADAL" clId="{2F8D6767-BC96-49BC-9C93-8A2DFA093772}" dt="2023-02-20T17:14:47.650" v="5217" actId="165"/>
          <ac:spMkLst>
            <pc:docMk/>
            <pc:sldMk cId="810313133" sldId="268"/>
            <ac:spMk id="10" creationId="{87901D7C-CB55-0322-9B86-24D98D466656}"/>
          </ac:spMkLst>
        </pc:spChg>
        <pc:spChg chg="mod">
          <ac:chgData name="Jeffrey Epro" userId="4e6e1a93-8227-480c-a0c9-303015dd4818" providerId="ADAL" clId="{2F8D6767-BC96-49BC-9C93-8A2DFA093772}" dt="2023-02-20T17:15:27.123" v="5225" actId="555"/>
          <ac:spMkLst>
            <pc:docMk/>
            <pc:sldMk cId="810313133" sldId="268"/>
            <ac:spMk id="12" creationId="{F9CBC496-B0B1-FC1F-786A-1DBB66A8E2F7}"/>
          </ac:spMkLst>
        </pc:spChg>
        <pc:spChg chg="mod topLvl">
          <ac:chgData name="Jeffrey Epro" userId="4e6e1a93-8227-480c-a0c9-303015dd4818" providerId="ADAL" clId="{2F8D6767-BC96-49BC-9C93-8A2DFA093772}" dt="2023-02-20T17:15:41.897" v="5226" actId="555"/>
          <ac:spMkLst>
            <pc:docMk/>
            <pc:sldMk cId="810313133" sldId="268"/>
            <ac:spMk id="13" creationId="{A1EF4342-7EBB-8375-45DD-2D7499EF02B5}"/>
          </ac:spMkLst>
        </pc:spChg>
        <pc:spChg chg="mod topLvl">
          <ac:chgData name="Jeffrey Epro" userId="4e6e1a93-8227-480c-a0c9-303015dd4818" providerId="ADAL" clId="{2F8D6767-BC96-49BC-9C93-8A2DFA093772}" dt="2023-02-20T17:14:49.583" v="5218" actId="165"/>
          <ac:spMkLst>
            <pc:docMk/>
            <pc:sldMk cId="810313133" sldId="268"/>
            <ac:spMk id="15" creationId="{D145EBC8-A197-F866-0DDB-BAB0D1289C50}"/>
          </ac:spMkLst>
        </pc:spChg>
        <pc:spChg chg="mod">
          <ac:chgData name="Jeffrey Epro" userId="4e6e1a93-8227-480c-a0c9-303015dd4818" providerId="ADAL" clId="{2F8D6767-BC96-49BC-9C93-8A2DFA093772}" dt="2023-02-20T17:14:49.583" v="5218" actId="165"/>
          <ac:spMkLst>
            <pc:docMk/>
            <pc:sldMk cId="810313133" sldId="268"/>
            <ac:spMk id="19" creationId="{C6B957D4-BD61-A206-3490-FE306214F3F1}"/>
          </ac:spMkLst>
        </pc:spChg>
        <pc:spChg chg="mod">
          <ac:chgData name="Jeffrey Epro" userId="4e6e1a93-8227-480c-a0c9-303015dd4818" providerId="ADAL" clId="{2F8D6767-BC96-49BC-9C93-8A2DFA093772}" dt="2023-02-20T17:14:49.583" v="5218" actId="165"/>
          <ac:spMkLst>
            <pc:docMk/>
            <pc:sldMk cId="810313133" sldId="268"/>
            <ac:spMk id="20" creationId="{DABD98E5-E523-2CF9-28B2-49BA0A14C130}"/>
          </ac:spMkLst>
        </pc:spChg>
        <pc:spChg chg="mod">
          <ac:chgData name="Jeffrey Epro" userId="4e6e1a93-8227-480c-a0c9-303015dd4818" providerId="ADAL" clId="{2F8D6767-BC96-49BC-9C93-8A2DFA093772}" dt="2023-02-20T17:14:49.583" v="5218" actId="165"/>
          <ac:spMkLst>
            <pc:docMk/>
            <pc:sldMk cId="810313133" sldId="268"/>
            <ac:spMk id="21" creationId="{C1C03AB2-72C5-2A53-86E4-E99510011AEF}"/>
          </ac:spMkLst>
        </pc:spChg>
        <pc:spChg chg="mod topLvl">
          <ac:chgData name="Jeffrey Epro" userId="4e6e1a93-8227-480c-a0c9-303015dd4818" providerId="ADAL" clId="{2F8D6767-BC96-49BC-9C93-8A2DFA093772}" dt="2023-02-20T17:15:12.460" v="5222" actId="165"/>
          <ac:spMkLst>
            <pc:docMk/>
            <pc:sldMk cId="810313133" sldId="268"/>
            <ac:spMk id="26" creationId="{F68C1351-109A-B60B-563F-04D97B233CC9}"/>
          </ac:spMkLst>
        </pc:spChg>
        <pc:spChg chg="mod">
          <ac:chgData name="Jeffrey Epro" userId="4e6e1a93-8227-480c-a0c9-303015dd4818" providerId="ADAL" clId="{2F8D6767-BC96-49BC-9C93-8A2DFA093772}" dt="2023-02-20T17:15:27.123" v="5225" actId="555"/>
          <ac:spMkLst>
            <pc:docMk/>
            <pc:sldMk cId="810313133" sldId="268"/>
            <ac:spMk id="28" creationId="{EA34CABC-F7D3-B189-F63F-494FC80613EB}"/>
          </ac:spMkLst>
        </pc:spChg>
        <pc:spChg chg="mod ord topLvl">
          <ac:chgData name="Jeffrey Epro" userId="4e6e1a93-8227-480c-a0c9-303015dd4818" providerId="ADAL" clId="{2F8D6767-BC96-49BC-9C93-8A2DFA093772}" dt="2023-02-20T17:15:41.897" v="5226" actId="555"/>
          <ac:spMkLst>
            <pc:docMk/>
            <pc:sldMk cId="810313133" sldId="268"/>
            <ac:spMk id="29" creationId="{9143C086-D23A-7C90-9A59-88B4E9B160B7}"/>
          </ac:spMkLst>
        </pc:spChg>
        <pc:spChg chg="mod topLvl">
          <ac:chgData name="Jeffrey Epro" userId="4e6e1a93-8227-480c-a0c9-303015dd4818" providerId="ADAL" clId="{2F8D6767-BC96-49BC-9C93-8A2DFA093772}" dt="2023-02-20T17:15:13.603" v="5223" actId="165"/>
          <ac:spMkLst>
            <pc:docMk/>
            <pc:sldMk cId="810313133" sldId="268"/>
            <ac:spMk id="31" creationId="{96D08AE3-75E4-708B-CFF9-D8154F802196}"/>
          </ac:spMkLst>
        </pc:spChg>
        <pc:spChg chg="mod">
          <ac:chgData name="Jeffrey Epro" userId="4e6e1a93-8227-480c-a0c9-303015dd4818" providerId="ADAL" clId="{2F8D6767-BC96-49BC-9C93-8A2DFA093772}" dt="2023-02-20T17:15:13.603" v="5223" actId="165"/>
          <ac:spMkLst>
            <pc:docMk/>
            <pc:sldMk cId="810313133" sldId="268"/>
            <ac:spMk id="35" creationId="{63DC42F9-A05D-2EEA-6A69-56FF8EB65D7A}"/>
          </ac:spMkLst>
        </pc:spChg>
        <pc:spChg chg="mod">
          <ac:chgData name="Jeffrey Epro" userId="4e6e1a93-8227-480c-a0c9-303015dd4818" providerId="ADAL" clId="{2F8D6767-BC96-49BC-9C93-8A2DFA093772}" dt="2023-02-20T17:15:13.603" v="5223" actId="165"/>
          <ac:spMkLst>
            <pc:docMk/>
            <pc:sldMk cId="810313133" sldId="268"/>
            <ac:spMk id="36" creationId="{B9922EA7-0671-7C5C-562A-F2B810CC367B}"/>
          </ac:spMkLst>
        </pc:spChg>
        <pc:spChg chg="mod">
          <ac:chgData name="Jeffrey Epro" userId="4e6e1a93-8227-480c-a0c9-303015dd4818" providerId="ADAL" clId="{2F8D6767-BC96-49BC-9C93-8A2DFA093772}" dt="2023-02-20T17:15:13.603" v="5223" actId="165"/>
          <ac:spMkLst>
            <pc:docMk/>
            <pc:sldMk cId="810313133" sldId="268"/>
            <ac:spMk id="37" creationId="{E91073F1-B001-941D-7F41-32D7EDFBFBC1}"/>
          </ac:spMkLst>
        </pc:spChg>
        <pc:spChg chg="mod topLvl">
          <ac:chgData name="Jeffrey Epro" userId="4e6e1a93-8227-480c-a0c9-303015dd4818" providerId="ADAL" clId="{2F8D6767-BC96-49BC-9C93-8A2DFA093772}" dt="2023-02-20T17:14:56.480" v="5220" actId="165"/>
          <ac:spMkLst>
            <pc:docMk/>
            <pc:sldMk cId="810313133" sldId="268"/>
            <ac:spMk id="42" creationId="{11757698-BFED-2C18-C011-614D80493DA5}"/>
          </ac:spMkLst>
        </pc:spChg>
        <pc:spChg chg="mod topLvl">
          <ac:chgData name="Jeffrey Epro" userId="4e6e1a93-8227-480c-a0c9-303015dd4818" providerId="ADAL" clId="{2F8D6767-BC96-49BC-9C93-8A2DFA093772}" dt="2023-02-20T17:15:41.897" v="5226" actId="555"/>
          <ac:spMkLst>
            <pc:docMk/>
            <pc:sldMk cId="810313133" sldId="268"/>
            <ac:spMk id="45" creationId="{669C9B53-9F78-E79D-596E-8766079501D2}"/>
          </ac:spMkLst>
        </pc:spChg>
        <pc:spChg chg="mod topLvl">
          <ac:chgData name="Jeffrey Epro" userId="4e6e1a93-8227-480c-a0c9-303015dd4818" providerId="ADAL" clId="{2F8D6767-BC96-49BC-9C93-8A2DFA093772}" dt="2023-02-20T17:14:56.480" v="5220" actId="165"/>
          <ac:spMkLst>
            <pc:docMk/>
            <pc:sldMk cId="810313133" sldId="268"/>
            <ac:spMk id="47" creationId="{1462A855-275C-3834-B954-A77AF1CD63B5}"/>
          </ac:spMkLst>
        </pc:spChg>
        <pc:spChg chg="mod">
          <ac:chgData name="Jeffrey Epro" userId="4e6e1a93-8227-480c-a0c9-303015dd4818" providerId="ADAL" clId="{2F8D6767-BC96-49BC-9C93-8A2DFA093772}" dt="2023-02-20T17:14:56.480" v="5220" actId="165"/>
          <ac:spMkLst>
            <pc:docMk/>
            <pc:sldMk cId="810313133" sldId="268"/>
            <ac:spMk id="51" creationId="{BD4DED22-9E2A-11C2-F88E-E8C05F58BF1D}"/>
          </ac:spMkLst>
        </pc:spChg>
        <pc:spChg chg="mod">
          <ac:chgData name="Jeffrey Epro" userId="4e6e1a93-8227-480c-a0c9-303015dd4818" providerId="ADAL" clId="{2F8D6767-BC96-49BC-9C93-8A2DFA093772}" dt="2023-02-20T17:14:56.480" v="5220" actId="165"/>
          <ac:spMkLst>
            <pc:docMk/>
            <pc:sldMk cId="810313133" sldId="268"/>
            <ac:spMk id="52" creationId="{F538E870-E3B1-08C0-06CE-84DF104FF7C9}"/>
          </ac:spMkLst>
        </pc:spChg>
        <pc:spChg chg="mod">
          <ac:chgData name="Jeffrey Epro" userId="4e6e1a93-8227-480c-a0c9-303015dd4818" providerId="ADAL" clId="{2F8D6767-BC96-49BC-9C93-8A2DFA093772}" dt="2023-02-20T17:14:56.480" v="5220" actId="165"/>
          <ac:spMkLst>
            <pc:docMk/>
            <pc:sldMk cId="810313133" sldId="268"/>
            <ac:spMk id="53" creationId="{56D99BB6-D5C0-D872-23DF-8E5481B4FC5B}"/>
          </ac:spMkLst>
        </pc:spChg>
        <pc:grpChg chg="add mod topLvl">
          <ac:chgData name="Jeffrey Epro" userId="4e6e1a93-8227-480c-a0c9-303015dd4818" providerId="ADAL" clId="{2F8D6767-BC96-49BC-9C93-8A2DFA093772}" dt="2023-02-20T17:14:56.480" v="5220" actId="165"/>
          <ac:grpSpMkLst>
            <pc:docMk/>
            <pc:sldMk cId="810313133" sldId="268"/>
            <ac:grpSpMk id="4" creationId="{AAA2518B-2404-DB3A-80F0-0E6C118F0D4A}"/>
          </ac:grpSpMkLst>
        </pc:grpChg>
        <pc:grpChg chg="add del mod topLvl">
          <ac:chgData name="Jeffrey Epro" userId="4e6e1a93-8227-480c-a0c9-303015dd4818" providerId="ADAL" clId="{2F8D6767-BC96-49BC-9C93-8A2DFA093772}" dt="2023-02-20T17:14:56.480" v="5220" actId="165"/>
          <ac:grpSpMkLst>
            <pc:docMk/>
            <pc:sldMk cId="810313133" sldId="268"/>
            <ac:grpSpMk id="5" creationId="{5A14E03B-D3AA-209B-53EC-5EF4EDB0EAA6}"/>
          </ac:grpSpMkLst>
        </pc:grpChg>
        <pc:grpChg chg="add del mod topLvl">
          <ac:chgData name="Jeffrey Epro" userId="4e6e1a93-8227-480c-a0c9-303015dd4818" providerId="ADAL" clId="{2F8D6767-BC96-49BC-9C93-8A2DFA093772}" dt="2023-02-20T17:14:47.650" v="5217" actId="165"/>
          <ac:grpSpMkLst>
            <pc:docMk/>
            <pc:sldMk cId="810313133" sldId="268"/>
            <ac:grpSpMk id="6" creationId="{313A3E5F-997E-1601-8387-261D34835F92}"/>
          </ac:grpSpMkLst>
        </pc:grpChg>
        <pc:grpChg chg="add del mod">
          <ac:chgData name="Jeffrey Epro" userId="4e6e1a93-8227-480c-a0c9-303015dd4818" providerId="ADAL" clId="{2F8D6767-BC96-49BC-9C93-8A2DFA093772}" dt="2023-02-20T17:14:45.191" v="5216" actId="165"/>
          <ac:grpSpMkLst>
            <pc:docMk/>
            <pc:sldMk cId="810313133" sldId="268"/>
            <ac:grpSpMk id="7" creationId="{03E16AE2-C578-37D2-164F-AD0302388A73}"/>
          </ac:grpSpMkLst>
        </pc:grpChg>
        <pc:grpChg chg="add del mod topLvl">
          <ac:chgData name="Jeffrey Epro" userId="4e6e1a93-8227-480c-a0c9-303015dd4818" providerId="ADAL" clId="{2F8D6767-BC96-49BC-9C93-8A2DFA093772}" dt="2023-02-20T17:15:12.460" v="5222" actId="165"/>
          <ac:grpSpMkLst>
            <pc:docMk/>
            <pc:sldMk cId="810313133" sldId="268"/>
            <ac:grpSpMk id="9" creationId="{FA0CC473-6DDA-D440-28EE-81FD74A83651}"/>
          </ac:grpSpMkLst>
        </pc:grpChg>
        <pc:grpChg chg="del mod topLvl">
          <ac:chgData name="Jeffrey Epro" userId="4e6e1a93-8227-480c-a0c9-303015dd4818" providerId="ADAL" clId="{2F8D6767-BC96-49BC-9C93-8A2DFA093772}" dt="2023-02-20T17:14:49.583" v="5218" actId="165"/>
          <ac:grpSpMkLst>
            <pc:docMk/>
            <pc:sldMk cId="810313133" sldId="268"/>
            <ac:grpSpMk id="11" creationId="{ECFB9F60-AF53-2EE8-6560-BEC472BC59DE}"/>
          </ac:grpSpMkLst>
        </pc:grpChg>
        <pc:grpChg chg="mod topLvl">
          <ac:chgData name="Jeffrey Epro" userId="4e6e1a93-8227-480c-a0c9-303015dd4818" providerId="ADAL" clId="{2F8D6767-BC96-49BC-9C93-8A2DFA093772}" dt="2023-02-20T17:14:49.583" v="5218" actId="165"/>
          <ac:grpSpMkLst>
            <pc:docMk/>
            <pc:sldMk cId="810313133" sldId="268"/>
            <ac:grpSpMk id="14" creationId="{C5E74D4F-8908-00ED-C031-B1BC36B49720}"/>
          </ac:grpSpMkLst>
        </pc:grpChg>
        <pc:grpChg chg="mod">
          <ac:chgData name="Jeffrey Epro" userId="4e6e1a93-8227-480c-a0c9-303015dd4818" providerId="ADAL" clId="{2F8D6767-BC96-49BC-9C93-8A2DFA093772}" dt="2023-02-20T17:14:49.583" v="5218" actId="165"/>
          <ac:grpSpMkLst>
            <pc:docMk/>
            <pc:sldMk cId="810313133" sldId="268"/>
            <ac:grpSpMk id="16" creationId="{E6780F27-22C7-CDD0-03B3-3FDD6DC355AD}"/>
          </ac:grpSpMkLst>
        </pc:grpChg>
        <pc:grpChg chg="add del mod">
          <ac:chgData name="Jeffrey Epro" userId="4e6e1a93-8227-480c-a0c9-303015dd4818" providerId="ADAL" clId="{2F8D6767-BC96-49BC-9C93-8A2DFA093772}" dt="2023-02-20T17:15:11.186" v="5221" actId="165"/>
          <ac:grpSpMkLst>
            <pc:docMk/>
            <pc:sldMk cId="810313133" sldId="268"/>
            <ac:grpSpMk id="22" creationId="{0CB892AA-E8AF-B632-CDDE-DDA45CB5C731}"/>
          </ac:grpSpMkLst>
        </pc:grpChg>
        <pc:grpChg chg="add del mod">
          <ac:chgData name="Jeffrey Epro" userId="4e6e1a93-8227-480c-a0c9-303015dd4818" providerId="ADAL" clId="{2F8D6767-BC96-49BC-9C93-8A2DFA093772}" dt="2023-02-20T17:14:55.455" v="5219" actId="165"/>
          <ac:grpSpMkLst>
            <pc:docMk/>
            <pc:sldMk cId="810313133" sldId="268"/>
            <ac:grpSpMk id="23" creationId="{41D29C70-CB50-2153-4507-2BD06CDCEADB}"/>
          </ac:grpSpMkLst>
        </pc:grpChg>
        <pc:grpChg chg="del mod topLvl">
          <ac:chgData name="Jeffrey Epro" userId="4e6e1a93-8227-480c-a0c9-303015dd4818" providerId="ADAL" clId="{2F8D6767-BC96-49BC-9C93-8A2DFA093772}" dt="2023-02-20T17:15:13.603" v="5223" actId="165"/>
          <ac:grpSpMkLst>
            <pc:docMk/>
            <pc:sldMk cId="810313133" sldId="268"/>
            <ac:grpSpMk id="27" creationId="{96D1C369-07EE-26A3-7EF9-215D09222597}"/>
          </ac:grpSpMkLst>
        </pc:grpChg>
        <pc:grpChg chg="mod topLvl">
          <ac:chgData name="Jeffrey Epro" userId="4e6e1a93-8227-480c-a0c9-303015dd4818" providerId="ADAL" clId="{2F8D6767-BC96-49BC-9C93-8A2DFA093772}" dt="2023-02-20T17:15:13.603" v="5223" actId="165"/>
          <ac:grpSpMkLst>
            <pc:docMk/>
            <pc:sldMk cId="810313133" sldId="268"/>
            <ac:grpSpMk id="30" creationId="{113BA76E-7DA3-43A5-8F19-80775A0F3B40}"/>
          </ac:grpSpMkLst>
        </pc:grpChg>
        <pc:grpChg chg="mod">
          <ac:chgData name="Jeffrey Epro" userId="4e6e1a93-8227-480c-a0c9-303015dd4818" providerId="ADAL" clId="{2F8D6767-BC96-49BC-9C93-8A2DFA093772}" dt="2023-02-20T17:15:13.603" v="5223" actId="165"/>
          <ac:grpSpMkLst>
            <pc:docMk/>
            <pc:sldMk cId="810313133" sldId="268"/>
            <ac:grpSpMk id="32" creationId="{63F8B313-D5F0-9333-C03E-24E6468978AD}"/>
          </ac:grpSpMkLst>
        </pc:grpChg>
        <pc:grpChg chg="del">
          <ac:chgData name="Jeffrey Epro" userId="4e6e1a93-8227-480c-a0c9-303015dd4818" providerId="ADAL" clId="{2F8D6767-BC96-49BC-9C93-8A2DFA093772}" dt="2023-02-20T17:14:00.820" v="5206" actId="165"/>
          <ac:grpSpMkLst>
            <pc:docMk/>
            <pc:sldMk cId="810313133" sldId="268"/>
            <ac:grpSpMk id="43" creationId="{15930681-6DB1-BED0-07D8-245C5B4EA8DB}"/>
          </ac:grpSpMkLst>
        </pc:grpChg>
        <pc:grpChg chg="mod topLvl">
          <ac:chgData name="Jeffrey Epro" userId="4e6e1a93-8227-480c-a0c9-303015dd4818" providerId="ADAL" clId="{2F8D6767-BC96-49BC-9C93-8A2DFA093772}" dt="2023-02-20T17:14:56.480" v="5220" actId="165"/>
          <ac:grpSpMkLst>
            <pc:docMk/>
            <pc:sldMk cId="810313133" sldId="268"/>
            <ac:grpSpMk id="46" creationId="{0839C778-7A5D-D392-7AC4-A9E6CA77DCFE}"/>
          </ac:grpSpMkLst>
        </pc:grpChg>
        <pc:grpChg chg="mod">
          <ac:chgData name="Jeffrey Epro" userId="4e6e1a93-8227-480c-a0c9-303015dd4818" providerId="ADAL" clId="{2F8D6767-BC96-49BC-9C93-8A2DFA093772}" dt="2023-02-20T17:14:56.480" v="5220" actId="165"/>
          <ac:grpSpMkLst>
            <pc:docMk/>
            <pc:sldMk cId="810313133" sldId="268"/>
            <ac:grpSpMk id="48" creationId="{0A5A0291-15AD-AEF1-475E-23184FFF740C}"/>
          </ac:grpSpMkLst>
        </pc:grpChg>
        <pc:picChg chg="mod topLvl">
          <ac:chgData name="Jeffrey Epro" userId="4e6e1a93-8227-480c-a0c9-303015dd4818" providerId="ADAL" clId="{2F8D6767-BC96-49BC-9C93-8A2DFA093772}" dt="2023-02-20T17:14:45.191" v="5216" actId="165"/>
          <ac:picMkLst>
            <pc:docMk/>
            <pc:sldMk cId="810313133" sldId="268"/>
            <ac:picMk id="8" creationId="{A22E875B-8CB2-F6A1-20C2-277551F8B632}"/>
          </ac:picMkLst>
        </pc:picChg>
        <pc:picChg chg="mod topLvl">
          <ac:chgData name="Jeffrey Epro" userId="4e6e1a93-8227-480c-a0c9-303015dd4818" providerId="ADAL" clId="{2F8D6767-BC96-49BC-9C93-8A2DFA093772}" dt="2023-02-20T17:15:11.186" v="5221" actId="165"/>
          <ac:picMkLst>
            <pc:docMk/>
            <pc:sldMk cId="810313133" sldId="268"/>
            <ac:picMk id="24" creationId="{F3C251AB-3922-FF56-4F0F-CA356E510E23}"/>
          </ac:picMkLst>
        </pc:picChg>
        <pc:picChg chg="del">
          <ac:chgData name="Jeffrey Epro" userId="4e6e1a93-8227-480c-a0c9-303015dd4818" providerId="ADAL" clId="{2F8D6767-BC96-49BC-9C93-8A2DFA093772}" dt="2023-02-20T17:13:38.462" v="5201" actId="27803"/>
          <ac:picMkLst>
            <pc:docMk/>
            <pc:sldMk cId="810313133" sldId="268"/>
            <ac:picMk id="40" creationId="{4AD224B5-E103-F8AA-7639-D18D5C58D36C}"/>
          </ac:picMkLst>
        </pc:picChg>
        <pc:cxnChg chg="mod">
          <ac:chgData name="Jeffrey Epro" userId="4e6e1a93-8227-480c-a0c9-303015dd4818" providerId="ADAL" clId="{2F8D6767-BC96-49BC-9C93-8A2DFA093772}" dt="2023-02-20T17:14:49.583" v="5218" actId="165"/>
          <ac:cxnSpMkLst>
            <pc:docMk/>
            <pc:sldMk cId="810313133" sldId="268"/>
            <ac:cxnSpMk id="17" creationId="{476C51DB-7875-F2C6-D707-1E21E4989DFA}"/>
          </ac:cxnSpMkLst>
        </pc:cxnChg>
        <pc:cxnChg chg="mod">
          <ac:chgData name="Jeffrey Epro" userId="4e6e1a93-8227-480c-a0c9-303015dd4818" providerId="ADAL" clId="{2F8D6767-BC96-49BC-9C93-8A2DFA093772}" dt="2023-02-20T17:14:49.583" v="5218" actId="165"/>
          <ac:cxnSpMkLst>
            <pc:docMk/>
            <pc:sldMk cId="810313133" sldId="268"/>
            <ac:cxnSpMk id="18" creationId="{BC3B4337-7FB5-EF65-2A58-0FA22F9CC887}"/>
          </ac:cxnSpMkLst>
        </pc:cxnChg>
        <pc:cxnChg chg="mod">
          <ac:chgData name="Jeffrey Epro" userId="4e6e1a93-8227-480c-a0c9-303015dd4818" providerId="ADAL" clId="{2F8D6767-BC96-49BC-9C93-8A2DFA093772}" dt="2023-02-20T17:15:13.603" v="5223" actId="165"/>
          <ac:cxnSpMkLst>
            <pc:docMk/>
            <pc:sldMk cId="810313133" sldId="268"/>
            <ac:cxnSpMk id="33" creationId="{00A680AF-FB12-25B9-8C0E-8E219F538D58}"/>
          </ac:cxnSpMkLst>
        </pc:cxnChg>
        <pc:cxnChg chg="mod">
          <ac:chgData name="Jeffrey Epro" userId="4e6e1a93-8227-480c-a0c9-303015dd4818" providerId="ADAL" clId="{2F8D6767-BC96-49BC-9C93-8A2DFA093772}" dt="2023-02-20T17:15:13.603" v="5223" actId="165"/>
          <ac:cxnSpMkLst>
            <pc:docMk/>
            <pc:sldMk cId="810313133" sldId="268"/>
            <ac:cxnSpMk id="34" creationId="{BCC183CD-A521-72AD-9114-2366F5816219}"/>
          </ac:cxnSpMkLst>
        </pc:cxnChg>
        <pc:cxnChg chg="mod">
          <ac:chgData name="Jeffrey Epro" userId="4e6e1a93-8227-480c-a0c9-303015dd4818" providerId="ADAL" clId="{2F8D6767-BC96-49BC-9C93-8A2DFA093772}" dt="2023-02-20T17:14:56.480" v="5220" actId="165"/>
          <ac:cxnSpMkLst>
            <pc:docMk/>
            <pc:sldMk cId="810313133" sldId="268"/>
            <ac:cxnSpMk id="49" creationId="{754291A7-58D7-C6AF-38BC-864685E9DBD4}"/>
          </ac:cxnSpMkLst>
        </pc:cxnChg>
        <pc:cxnChg chg="mod">
          <ac:chgData name="Jeffrey Epro" userId="4e6e1a93-8227-480c-a0c9-303015dd4818" providerId="ADAL" clId="{2F8D6767-BC96-49BC-9C93-8A2DFA093772}" dt="2023-02-20T17:14:56.480" v="5220" actId="165"/>
          <ac:cxnSpMkLst>
            <pc:docMk/>
            <pc:sldMk cId="810313133" sldId="268"/>
            <ac:cxnSpMk id="50" creationId="{76F8C5E6-FBEC-82ED-7703-8F526028EE0A}"/>
          </ac:cxnSpMkLst>
        </pc:cxnChg>
      </pc:sldChg>
      <pc:sldChg chg="addSp delSp modSp mod ord">
        <pc:chgData name="Jeffrey Epro" userId="4e6e1a93-8227-480c-a0c9-303015dd4818" providerId="ADAL" clId="{2F8D6767-BC96-49BC-9C93-8A2DFA093772}" dt="2023-02-19T23:39:11.412" v="5200"/>
        <pc:sldMkLst>
          <pc:docMk/>
          <pc:sldMk cId="568466995" sldId="270"/>
        </pc:sldMkLst>
        <pc:spChg chg="mod">
          <ac:chgData name="Jeffrey Epro" userId="4e6e1a93-8227-480c-a0c9-303015dd4818" providerId="ADAL" clId="{2F8D6767-BC96-49BC-9C93-8A2DFA093772}" dt="2023-02-19T01:08:32.268" v="119" actId="20577"/>
          <ac:spMkLst>
            <pc:docMk/>
            <pc:sldMk cId="568466995" sldId="270"/>
            <ac:spMk id="2" creationId="{6A1E9399-96A9-7718-D1E3-C3AA09ADB4C4}"/>
          </ac:spMkLst>
        </pc:spChg>
        <pc:spChg chg="add del mod">
          <ac:chgData name="Jeffrey Epro" userId="4e6e1a93-8227-480c-a0c9-303015dd4818" providerId="ADAL" clId="{2F8D6767-BC96-49BC-9C93-8A2DFA093772}" dt="2023-02-19T01:09:08.002" v="184" actId="478"/>
          <ac:spMkLst>
            <pc:docMk/>
            <pc:sldMk cId="568466995" sldId="270"/>
            <ac:spMk id="3" creationId="{45E0F880-7C11-EBA4-DABB-B15391308575}"/>
          </ac:spMkLst>
        </pc:spChg>
        <pc:spChg chg="add mod">
          <ac:chgData name="Jeffrey Epro" userId="4e6e1a93-8227-480c-a0c9-303015dd4818" providerId="ADAL" clId="{2F8D6767-BC96-49BC-9C93-8A2DFA093772}" dt="2023-02-19T20:26:34.151" v="3343" actId="20577"/>
          <ac:spMkLst>
            <pc:docMk/>
            <pc:sldMk cId="568466995" sldId="270"/>
            <ac:spMk id="4" creationId="{9871A1AE-E397-1D70-CFA1-F75253EE5583}"/>
          </ac:spMkLst>
        </pc:spChg>
        <pc:spChg chg="add mod">
          <ac:chgData name="Jeffrey Epro" userId="4e6e1a93-8227-480c-a0c9-303015dd4818" providerId="ADAL" clId="{2F8D6767-BC96-49BC-9C93-8A2DFA093772}" dt="2023-02-19T21:05:09.318" v="4071" actId="20577"/>
          <ac:spMkLst>
            <pc:docMk/>
            <pc:sldMk cId="568466995" sldId="270"/>
            <ac:spMk id="5" creationId="{7733A922-AFD5-6C81-D137-9C225EAA7D75}"/>
          </ac:spMkLst>
        </pc:spChg>
        <pc:spChg chg="add del mod">
          <ac:chgData name="Jeffrey Epro" userId="4e6e1a93-8227-480c-a0c9-303015dd4818" providerId="ADAL" clId="{2F8D6767-BC96-49BC-9C93-8A2DFA093772}" dt="2023-02-19T01:17:07.594" v="236" actId="478"/>
          <ac:spMkLst>
            <pc:docMk/>
            <pc:sldMk cId="568466995" sldId="270"/>
            <ac:spMk id="6" creationId="{45284E19-AE9A-25A1-1127-992D97F1AFC7}"/>
          </ac:spMkLst>
        </pc:spChg>
        <pc:spChg chg="mod">
          <ac:chgData name="Jeffrey Epro" userId="4e6e1a93-8227-480c-a0c9-303015dd4818" providerId="ADAL" clId="{2F8D6767-BC96-49BC-9C93-8A2DFA093772}" dt="2023-02-19T20:17:38.054" v="3162" actId="21"/>
          <ac:spMkLst>
            <pc:docMk/>
            <pc:sldMk cId="568466995" sldId="270"/>
            <ac:spMk id="6" creationId="{EC9EB7FE-7A2D-E7CA-1A5B-90AFF3ECE34B}"/>
          </ac:spMkLst>
        </pc:spChg>
        <pc:spChg chg="add del mod">
          <ac:chgData name="Jeffrey Epro" userId="4e6e1a93-8227-480c-a0c9-303015dd4818" providerId="ADAL" clId="{2F8D6767-BC96-49BC-9C93-8A2DFA093772}" dt="2023-02-19T01:51:01.202" v="3099" actId="478"/>
          <ac:spMkLst>
            <pc:docMk/>
            <pc:sldMk cId="568466995" sldId="270"/>
            <ac:spMk id="7" creationId="{659784C8-3C6A-0A06-6E37-F29D4007C1CC}"/>
          </ac:spMkLst>
        </pc:spChg>
        <pc:spChg chg="add mod">
          <ac:chgData name="Jeffrey Epro" userId="4e6e1a93-8227-480c-a0c9-303015dd4818" providerId="ADAL" clId="{2F8D6767-BC96-49BC-9C93-8A2DFA093772}" dt="2023-02-19T01:52:48.991" v="3114" actId="1076"/>
          <ac:spMkLst>
            <pc:docMk/>
            <pc:sldMk cId="568466995" sldId="270"/>
            <ac:spMk id="9" creationId="{2E36B24E-123E-3361-8B3A-2723344C0191}"/>
          </ac:spMkLst>
        </pc:spChg>
        <pc:grpChg chg="add mod">
          <ac:chgData name="Jeffrey Epro" userId="4e6e1a93-8227-480c-a0c9-303015dd4818" providerId="ADAL" clId="{2F8D6767-BC96-49BC-9C93-8A2DFA093772}" dt="2023-02-19T01:52:17.052" v="3109" actId="1076"/>
          <ac:grpSpMkLst>
            <pc:docMk/>
            <pc:sldMk cId="568466995" sldId="270"/>
            <ac:grpSpMk id="8" creationId="{5C093837-FCF8-053F-78D5-2D9D943A0099}"/>
          </ac:grpSpMkLst>
        </pc:grpChg>
        <pc:picChg chg="add del mod">
          <ac:chgData name="Jeffrey Epro" userId="4e6e1a93-8227-480c-a0c9-303015dd4818" providerId="ADAL" clId="{2F8D6767-BC96-49BC-9C93-8A2DFA093772}" dt="2023-02-19T03:07:54.511" v="3117" actId="478"/>
          <ac:picMkLst>
            <pc:docMk/>
            <pc:sldMk cId="568466995" sldId="270"/>
            <ac:picMk id="10" creationId="{7EB729CE-C409-76AC-DB2D-778C7452B182}"/>
          </ac:picMkLst>
        </pc:picChg>
        <pc:picChg chg="add del mod">
          <ac:chgData name="Jeffrey Epro" userId="4e6e1a93-8227-480c-a0c9-303015dd4818" providerId="ADAL" clId="{2F8D6767-BC96-49BC-9C93-8A2DFA093772}" dt="2023-02-19T01:52:28.322" v="3111" actId="21"/>
          <ac:picMkLst>
            <pc:docMk/>
            <pc:sldMk cId="568466995" sldId="270"/>
            <ac:picMk id="1026" creationId="{C95C7E34-0B6E-3F21-9A75-2D4A24289674}"/>
          </ac:picMkLst>
        </pc:picChg>
      </pc:sldChg>
      <pc:sldChg chg="del">
        <pc:chgData name="Jeffrey Epro" userId="4e6e1a93-8227-480c-a0c9-303015dd4818" providerId="ADAL" clId="{2F8D6767-BC96-49BC-9C93-8A2DFA093772}" dt="2023-02-19T01:07:45.653" v="0" actId="47"/>
        <pc:sldMkLst>
          <pc:docMk/>
          <pc:sldMk cId="1689179848" sldId="271"/>
        </pc:sldMkLst>
      </pc:sldChg>
      <pc:sldChg chg="addSp delSp modSp mod">
        <pc:chgData name="Jeffrey Epro" userId="4e6e1a93-8227-480c-a0c9-303015dd4818" providerId="ADAL" clId="{2F8D6767-BC96-49BC-9C93-8A2DFA093772}" dt="2023-02-20T17:17:51.107" v="5254" actId="165"/>
        <pc:sldMkLst>
          <pc:docMk/>
          <pc:sldMk cId="2587047462" sldId="273"/>
        </pc:sldMkLst>
        <pc:spChg chg="mod">
          <ac:chgData name="Jeffrey Epro" userId="4e6e1a93-8227-480c-a0c9-303015dd4818" providerId="ADAL" clId="{2F8D6767-BC96-49BC-9C93-8A2DFA093772}" dt="2023-02-20T17:17:34.976" v="5252" actId="14100"/>
          <ac:spMkLst>
            <pc:docMk/>
            <pc:sldMk cId="2587047462" sldId="273"/>
            <ac:spMk id="12" creationId="{AF45456E-7AF1-446E-D713-CF7356D15052}"/>
          </ac:spMkLst>
        </pc:spChg>
        <pc:spChg chg="mod">
          <ac:chgData name="Jeffrey Epro" userId="4e6e1a93-8227-480c-a0c9-303015dd4818" providerId="ADAL" clId="{2F8D6767-BC96-49BC-9C93-8A2DFA093772}" dt="2023-02-20T17:17:34.976" v="5252" actId="14100"/>
          <ac:spMkLst>
            <pc:docMk/>
            <pc:sldMk cId="2587047462" sldId="273"/>
            <ac:spMk id="13" creationId="{7BF8D4D1-50DF-BD44-6014-28BB097066CA}"/>
          </ac:spMkLst>
        </pc:spChg>
        <pc:spChg chg="mod">
          <ac:chgData name="Jeffrey Epro" userId="4e6e1a93-8227-480c-a0c9-303015dd4818" providerId="ADAL" clId="{2F8D6767-BC96-49BC-9C93-8A2DFA093772}" dt="2023-02-20T17:17:34.976" v="5252" actId="14100"/>
          <ac:spMkLst>
            <pc:docMk/>
            <pc:sldMk cId="2587047462" sldId="273"/>
            <ac:spMk id="14" creationId="{4281643E-4C1A-5B30-7BAA-771D4E88F98E}"/>
          </ac:spMkLst>
        </pc:spChg>
        <pc:spChg chg="mod">
          <ac:chgData name="Jeffrey Epro" userId="4e6e1a93-8227-480c-a0c9-303015dd4818" providerId="ADAL" clId="{2F8D6767-BC96-49BC-9C93-8A2DFA093772}" dt="2023-02-19T01:23:18.403" v="1199" actId="1582"/>
          <ac:spMkLst>
            <pc:docMk/>
            <pc:sldMk cId="2587047462" sldId="273"/>
            <ac:spMk id="20" creationId="{A6EA507E-7A46-8C77-A299-A5B11B1E20FF}"/>
          </ac:spMkLst>
        </pc:spChg>
        <pc:spChg chg="mod">
          <ac:chgData name="Jeffrey Epro" userId="4e6e1a93-8227-480c-a0c9-303015dd4818" providerId="ADAL" clId="{2F8D6767-BC96-49BC-9C93-8A2DFA093772}" dt="2023-02-19T01:23:33.365" v="1201"/>
          <ac:spMkLst>
            <pc:docMk/>
            <pc:sldMk cId="2587047462" sldId="273"/>
            <ac:spMk id="21" creationId="{ECFD14AE-18A9-87AC-06C4-F37CFB7B7E88}"/>
          </ac:spMkLst>
        </pc:spChg>
        <pc:spChg chg="mod">
          <ac:chgData name="Jeffrey Epro" userId="4e6e1a93-8227-480c-a0c9-303015dd4818" providerId="ADAL" clId="{2F8D6767-BC96-49BC-9C93-8A2DFA093772}" dt="2023-02-20T17:17:51.107" v="5254" actId="165"/>
          <ac:spMkLst>
            <pc:docMk/>
            <pc:sldMk cId="2587047462" sldId="273"/>
            <ac:spMk id="26" creationId="{267BEBA5-E198-2AC9-B08F-89150A4F2CCD}"/>
          </ac:spMkLst>
        </pc:spChg>
        <pc:spChg chg="mod">
          <ac:chgData name="Jeffrey Epro" userId="4e6e1a93-8227-480c-a0c9-303015dd4818" providerId="ADAL" clId="{2F8D6767-BC96-49BC-9C93-8A2DFA093772}" dt="2023-02-20T17:17:51.107" v="5254" actId="165"/>
          <ac:spMkLst>
            <pc:docMk/>
            <pc:sldMk cId="2587047462" sldId="273"/>
            <ac:spMk id="27" creationId="{7EDDE8CA-B327-A387-34E1-4F41C90A2223}"/>
          </ac:spMkLst>
        </pc:spChg>
        <pc:spChg chg="mod">
          <ac:chgData name="Jeffrey Epro" userId="4e6e1a93-8227-480c-a0c9-303015dd4818" providerId="ADAL" clId="{2F8D6767-BC96-49BC-9C93-8A2DFA093772}" dt="2023-02-20T17:17:51.107" v="5254" actId="165"/>
          <ac:spMkLst>
            <pc:docMk/>
            <pc:sldMk cId="2587047462" sldId="273"/>
            <ac:spMk id="28" creationId="{ABA07505-4D50-0D57-97BE-F2B223A571BC}"/>
          </ac:spMkLst>
        </pc:spChg>
        <pc:spChg chg="mod">
          <ac:chgData name="Jeffrey Epro" userId="4e6e1a93-8227-480c-a0c9-303015dd4818" providerId="ADAL" clId="{2F8D6767-BC96-49BC-9C93-8A2DFA093772}" dt="2023-02-20T17:17:51.107" v="5254" actId="165"/>
          <ac:spMkLst>
            <pc:docMk/>
            <pc:sldMk cId="2587047462" sldId="273"/>
            <ac:spMk id="30" creationId="{F44C3DC5-6357-BF49-4ED4-B5521D2AF8CF}"/>
          </ac:spMkLst>
        </pc:spChg>
        <pc:spChg chg="add mod">
          <ac:chgData name="Jeffrey Epro" userId="4e6e1a93-8227-480c-a0c9-303015dd4818" providerId="ADAL" clId="{2F8D6767-BC96-49BC-9C93-8A2DFA093772}" dt="2023-02-19T01:24:25.381" v="1309" actId="20577"/>
          <ac:spMkLst>
            <pc:docMk/>
            <pc:sldMk cId="2587047462" sldId="273"/>
            <ac:spMk id="31" creationId="{125BFFA3-2B3B-F1BD-32BC-7606EA59AA53}"/>
          </ac:spMkLst>
        </pc:spChg>
        <pc:spChg chg="add mod">
          <ac:chgData name="Jeffrey Epro" userId="4e6e1a93-8227-480c-a0c9-303015dd4818" providerId="ADAL" clId="{2F8D6767-BC96-49BC-9C93-8A2DFA093772}" dt="2023-02-19T20:16:21.875" v="3126" actId="20577"/>
          <ac:spMkLst>
            <pc:docMk/>
            <pc:sldMk cId="2587047462" sldId="273"/>
            <ac:spMk id="32" creationId="{83CE2715-9F2B-9EE5-8CDD-B6325619E7FC}"/>
          </ac:spMkLst>
        </pc:spChg>
        <pc:spChg chg="add mod">
          <ac:chgData name="Jeffrey Epro" userId="4e6e1a93-8227-480c-a0c9-303015dd4818" providerId="ADAL" clId="{2F8D6767-BC96-49BC-9C93-8A2DFA093772}" dt="2023-02-19T20:16:38.256" v="3160" actId="14100"/>
          <ac:spMkLst>
            <pc:docMk/>
            <pc:sldMk cId="2587047462" sldId="273"/>
            <ac:spMk id="33" creationId="{A963F26B-A912-8B83-DF18-1977FFF0FADD}"/>
          </ac:spMkLst>
        </pc:spChg>
        <pc:spChg chg="mod">
          <ac:chgData name="Jeffrey Epro" userId="4e6e1a93-8227-480c-a0c9-303015dd4818" providerId="ADAL" clId="{2F8D6767-BC96-49BC-9C93-8A2DFA093772}" dt="2023-02-20T17:17:51.107" v="5254" actId="165"/>
          <ac:spMkLst>
            <pc:docMk/>
            <pc:sldMk cId="2587047462" sldId="273"/>
            <ac:spMk id="34" creationId="{9F913381-227D-D40C-A636-98F2D592054B}"/>
          </ac:spMkLst>
        </pc:spChg>
        <pc:spChg chg="mod">
          <ac:chgData name="Jeffrey Epro" userId="4e6e1a93-8227-480c-a0c9-303015dd4818" providerId="ADAL" clId="{2F8D6767-BC96-49BC-9C93-8A2DFA093772}" dt="2023-02-20T17:17:51.107" v="5254" actId="165"/>
          <ac:spMkLst>
            <pc:docMk/>
            <pc:sldMk cId="2587047462" sldId="273"/>
            <ac:spMk id="35" creationId="{081DA603-D74F-A341-67AF-4A37DD905ACF}"/>
          </ac:spMkLst>
        </pc:spChg>
        <pc:spChg chg="mod">
          <ac:chgData name="Jeffrey Epro" userId="4e6e1a93-8227-480c-a0c9-303015dd4818" providerId="ADAL" clId="{2F8D6767-BC96-49BC-9C93-8A2DFA093772}" dt="2023-02-20T17:17:51.107" v="5254" actId="165"/>
          <ac:spMkLst>
            <pc:docMk/>
            <pc:sldMk cId="2587047462" sldId="273"/>
            <ac:spMk id="36" creationId="{84DC5AAF-FC94-B5CE-6819-AED16146B4D1}"/>
          </ac:spMkLst>
        </pc:spChg>
        <pc:spChg chg="mod">
          <ac:chgData name="Jeffrey Epro" userId="4e6e1a93-8227-480c-a0c9-303015dd4818" providerId="ADAL" clId="{2F8D6767-BC96-49BC-9C93-8A2DFA093772}" dt="2023-02-20T17:17:51.107" v="5254" actId="165"/>
          <ac:spMkLst>
            <pc:docMk/>
            <pc:sldMk cId="2587047462" sldId="273"/>
            <ac:spMk id="37" creationId="{36A668A3-3A63-5CB0-E3FB-A8B7428ADEA4}"/>
          </ac:spMkLst>
        </pc:spChg>
        <pc:spChg chg="mod">
          <ac:chgData name="Jeffrey Epro" userId="4e6e1a93-8227-480c-a0c9-303015dd4818" providerId="ADAL" clId="{2F8D6767-BC96-49BC-9C93-8A2DFA093772}" dt="2023-02-20T17:17:51.107" v="5254" actId="165"/>
          <ac:spMkLst>
            <pc:docMk/>
            <pc:sldMk cId="2587047462" sldId="273"/>
            <ac:spMk id="38" creationId="{CD381EC6-CDFF-9D54-9081-D65FB535748B}"/>
          </ac:spMkLst>
        </pc:spChg>
        <pc:spChg chg="mod">
          <ac:chgData name="Jeffrey Epro" userId="4e6e1a93-8227-480c-a0c9-303015dd4818" providerId="ADAL" clId="{2F8D6767-BC96-49BC-9C93-8A2DFA093772}" dt="2023-02-20T17:17:51.107" v="5254" actId="165"/>
          <ac:spMkLst>
            <pc:docMk/>
            <pc:sldMk cId="2587047462" sldId="273"/>
            <ac:spMk id="39" creationId="{CEF335B2-E12A-B04F-185A-EF085B65D987}"/>
          </ac:spMkLst>
        </pc:spChg>
        <pc:spChg chg="mod topLvl">
          <ac:chgData name="Jeffrey Epro" userId="4e6e1a93-8227-480c-a0c9-303015dd4818" providerId="ADAL" clId="{2F8D6767-BC96-49BC-9C93-8A2DFA093772}" dt="2023-02-20T17:17:47.802" v="5253" actId="165"/>
          <ac:spMkLst>
            <pc:docMk/>
            <pc:sldMk cId="2587047462" sldId="273"/>
            <ac:spMk id="48" creationId="{D191AA8F-F93F-CBDE-1A27-A588940AA3ED}"/>
          </ac:spMkLst>
        </pc:spChg>
        <pc:spChg chg="mod topLvl">
          <ac:chgData name="Jeffrey Epro" userId="4e6e1a93-8227-480c-a0c9-303015dd4818" providerId="ADAL" clId="{2F8D6767-BC96-49BC-9C93-8A2DFA093772}" dt="2023-02-20T17:17:47.802" v="5253" actId="165"/>
          <ac:spMkLst>
            <pc:docMk/>
            <pc:sldMk cId="2587047462" sldId="273"/>
            <ac:spMk id="49" creationId="{42C7315D-2535-4872-BD0A-AFAF48360884}"/>
          </ac:spMkLst>
        </pc:spChg>
        <pc:spChg chg="mod topLvl">
          <ac:chgData name="Jeffrey Epro" userId="4e6e1a93-8227-480c-a0c9-303015dd4818" providerId="ADAL" clId="{2F8D6767-BC96-49BC-9C93-8A2DFA093772}" dt="2023-02-20T17:17:47.802" v="5253" actId="165"/>
          <ac:spMkLst>
            <pc:docMk/>
            <pc:sldMk cId="2587047462" sldId="273"/>
            <ac:spMk id="50" creationId="{41945248-2E59-9000-BC4C-E9255D6D11F2}"/>
          </ac:spMkLst>
        </pc:spChg>
        <pc:grpChg chg="del mod topLvl">
          <ac:chgData name="Jeffrey Epro" userId="4e6e1a93-8227-480c-a0c9-303015dd4818" providerId="ADAL" clId="{2F8D6767-BC96-49BC-9C93-8A2DFA093772}" dt="2023-02-20T17:17:51.107" v="5254" actId="165"/>
          <ac:grpSpMkLst>
            <pc:docMk/>
            <pc:sldMk cId="2587047462" sldId="273"/>
            <ac:grpSpMk id="19" creationId="{B66A26AA-14FB-3E31-642E-B2EC226EA729}"/>
          </ac:grpSpMkLst>
        </pc:grpChg>
        <pc:grpChg chg="mod topLvl">
          <ac:chgData name="Jeffrey Epro" userId="4e6e1a93-8227-480c-a0c9-303015dd4818" providerId="ADAL" clId="{2F8D6767-BC96-49BC-9C93-8A2DFA093772}" dt="2023-02-20T17:17:51.107" v="5254" actId="165"/>
          <ac:grpSpMkLst>
            <pc:docMk/>
            <pc:sldMk cId="2587047462" sldId="273"/>
            <ac:grpSpMk id="25" creationId="{A2D06996-C675-04DB-7AC8-AC3C0962A077}"/>
          </ac:grpSpMkLst>
        </pc:grpChg>
        <pc:grpChg chg="del">
          <ac:chgData name="Jeffrey Epro" userId="4e6e1a93-8227-480c-a0c9-303015dd4818" providerId="ADAL" clId="{2F8D6767-BC96-49BC-9C93-8A2DFA093772}" dt="2023-02-20T17:17:47.802" v="5253" actId="165"/>
          <ac:grpSpMkLst>
            <pc:docMk/>
            <pc:sldMk cId="2587047462" sldId="273"/>
            <ac:grpSpMk id="61" creationId="{A0D8A8D7-5B9D-FA07-F9CE-E64BADD207BD}"/>
          </ac:grpSpMkLst>
        </pc:grpChg>
        <pc:picChg chg="mod topLvl">
          <ac:chgData name="Jeffrey Epro" userId="4e6e1a93-8227-480c-a0c9-303015dd4818" providerId="ADAL" clId="{2F8D6767-BC96-49BC-9C93-8A2DFA093772}" dt="2023-02-20T17:17:51.107" v="5254" actId="165"/>
          <ac:picMkLst>
            <pc:docMk/>
            <pc:sldMk cId="2587047462" sldId="273"/>
            <ac:picMk id="58" creationId="{09F89D77-CC98-843C-175F-4E3ECD696952}"/>
          </ac:picMkLst>
        </pc:picChg>
        <pc:picChg chg="mod topLvl">
          <ac:chgData name="Jeffrey Epro" userId="4e6e1a93-8227-480c-a0c9-303015dd4818" providerId="ADAL" clId="{2F8D6767-BC96-49BC-9C93-8A2DFA093772}" dt="2023-02-20T17:17:51.107" v="5254" actId="165"/>
          <ac:picMkLst>
            <pc:docMk/>
            <pc:sldMk cId="2587047462" sldId="273"/>
            <ac:picMk id="60" creationId="{9287A223-571B-0692-AA47-63AE9C853357}"/>
          </ac:picMkLst>
        </pc:picChg>
        <pc:picChg chg="mod topLvl">
          <ac:chgData name="Jeffrey Epro" userId="4e6e1a93-8227-480c-a0c9-303015dd4818" providerId="ADAL" clId="{2F8D6767-BC96-49BC-9C93-8A2DFA093772}" dt="2023-02-20T17:17:51.107" v="5254" actId="165"/>
          <ac:picMkLst>
            <pc:docMk/>
            <pc:sldMk cId="2587047462" sldId="273"/>
            <ac:picMk id="62" creationId="{45B6634E-690D-F7D6-78D8-C6CE9866F8A8}"/>
          </ac:picMkLst>
        </pc:picChg>
      </pc:sldChg>
      <pc:sldChg chg="addSp delSp modSp add mod">
        <pc:chgData name="Jeffrey Epro" userId="4e6e1a93-8227-480c-a0c9-303015dd4818" providerId="ADAL" clId="{2F8D6767-BC96-49BC-9C93-8A2DFA093772}" dt="2023-02-20T17:16:56.535" v="5251" actId="20577"/>
        <pc:sldMkLst>
          <pc:docMk/>
          <pc:sldMk cId="2562390681" sldId="275"/>
        </pc:sldMkLst>
        <pc:spChg chg="mod">
          <ac:chgData name="Jeffrey Epro" userId="4e6e1a93-8227-480c-a0c9-303015dd4818" providerId="ADAL" clId="{2F8D6767-BC96-49BC-9C93-8A2DFA093772}" dt="2023-02-19T20:47:15.054" v="3609" actId="20577"/>
          <ac:spMkLst>
            <pc:docMk/>
            <pc:sldMk cId="2562390681" sldId="275"/>
            <ac:spMk id="2" creationId="{6A1E9399-96A9-7718-D1E3-C3AA09ADB4C4}"/>
          </ac:spMkLst>
        </pc:spChg>
        <pc:spChg chg="add mod topLvl">
          <ac:chgData name="Jeffrey Epro" userId="4e6e1a93-8227-480c-a0c9-303015dd4818" providerId="ADAL" clId="{2F8D6767-BC96-49BC-9C93-8A2DFA093772}" dt="2023-02-19T22:04:39.108" v="5168" actId="555"/>
          <ac:spMkLst>
            <pc:docMk/>
            <pc:sldMk cId="2562390681" sldId="275"/>
            <ac:spMk id="3" creationId="{24667792-1E0D-7D5F-191D-8B3546DE5232}"/>
          </ac:spMkLst>
        </pc:spChg>
        <pc:spChg chg="mod topLvl">
          <ac:chgData name="Jeffrey Epro" userId="4e6e1a93-8227-480c-a0c9-303015dd4818" providerId="ADAL" clId="{2F8D6767-BC96-49BC-9C93-8A2DFA093772}" dt="2023-02-20T17:16:29.675" v="5231" actId="20577"/>
          <ac:spMkLst>
            <pc:docMk/>
            <pc:sldMk cId="2562390681" sldId="275"/>
            <ac:spMk id="4" creationId="{9871A1AE-E397-1D70-CFA1-F75253EE5583}"/>
          </ac:spMkLst>
        </pc:spChg>
        <pc:spChg chg="del">
          <ac:chgData name="Jeffrey Epro" userId="4e6e1a93-8227-480c-a0c9-303015dd4818" providerId="ADAL" clId="{2F8D6767-BC96-49BC-9C93-8A2DFA093772}" dt="2023-02-19T22:01:38.116" v="5156" actId="478"/>
          <ac:spMkLst>
            <pc:docMk/>
            <pc:sldMk cId="2562390681" sldId="275"/>
            <ac:spMk id="5" creationId="{62DE64E2-9D3B-5EAB-D10F-E40E3C961C8E}"/>
          </ac:spMkLst>
        </pc:spChg>
        <pc:spChg chg="del mod topLvl">
          <ac:chgData name="Jeffrey Epro" userId="4e6e1a93-8227-480c-a0c9-303015dd4818" providerId="ADAL" clId="{2F8D6767-BC96-49BC-9C93-8A2DFA093772}" dt="2023-02-19T20:43:58.183" v="3497" actId="478"/>
          <ac:spMkLst>
            <pc:docMk/>
            <pc:sldMk cId="2562390681" sldId="275"/>
            <ac:spMk id="5" creationId="{7733A922-AFD5-6C81-D137-9C225EAA7D75}"/>
          </ac:spMkLst>
        </pc:spChg>
        <pc:spChg chg="del">
          <ac:chgData name="Jeffrey Epro" userId="4e6e1a93-8227-480c-a0c9-303015dd4818" providerId="ADAL" clId="{2F8D6767-BC96-49BC-9C93-8A2DFA093772}" dt="2023-02-19T21:57:20.062" v="4945" actId="478"/>
          <ac:spMkLst>
            <pc:docMk/>
            <pc:sldMk cId="2562390681" sldId="275"/>
            <ac:spMk id="6" creationId="{A04B685A-AE00-1482-D971-226B789BAE34}"/>
          </ac:spMkLst>
        </pc:spChg>
        <pc:spChg chg="del mod">
          <ac:chgData name="Jeffrey Epro" userId="4e6e1a93-8227-480c-a0c9-303015dd4818" providerId="ADAL" clId="{2F8D6767-BC96-49BC-9C93-8A2DFA093772}" dt="2023-02-19T20:42:17.548" v="3356" actId="478"/>
          <ac:spMkLst>
            <pc:docMk/>
            <pc:sldMk cId="2562390681" sldId="275"/>
            <ac:spMk id="6" creationId="{EC9EB7FE-7A2D-E7CA-1A5B-90AFF3ECE34B}"/>
          </ac:spMkLst>
        </pc:spChg>
        <pc:spChg chg="add mod topLvl">
          <ac:chgData name="Jeffrey Epro" userId="4e6e1a93-8227-480c-a0c9-303015dd4818" providerId="ADAL" clId="{2F8D6767-BC96-49BC-9C93-8A2DFA093772}" dt="2023-02-19T22:04:39.108" v="5168" actId="555"/>
          <ac:spMkLst>
            <pc:docMk/>
            <pc:sldMk cId="2562390681" sldId="275"/>
            <ac:spMk id="7" creationId="{8587FF1D-6735-AB66-D83C-0DF53AD89BAE}"/>
          </ac:spMkLst>
        </pc:spChg>
        <pc:spChg chg="del">
          <ac:chgData name="Jeffrey Epro" userId="4e6e1a93-8227-480c-a0c9-303015dd4818" providerId="ADAL" clId="{2F8D6767-BC96-49BC-9C93-8A2DFA093772}" dt="2023-02-19T20:42:14.067" v="3354" actId="478"/>
          <ac:spMkLst>
            <pc:docMk/>
            <pc:sldMk cId="2562390681" sldId="275"/>
            <ac:spMk id="9" creationId="{2E36B24E-123E-3361-8B3A-2723344C0191}"/>
          </ac:spMkLst>
        </pc:spChg>
        <pc:spChg chg="add mod topLvl">
          <ac:chgData name="Jeffrey Epro" userId="4e6e1a93-8227-480c-a0c9-303015dd4818" providerId="ADAL" clId="{2F8D6767-BC96-49BC-9C93-8A2DFA093772}" dt="2023-02-19T22:04:39.108" v="5168" actId="555"/>
          <ac:spMkLst>
            <pc:docMk/>
            <pc:sldMk cId="2562390681" sldId="275"/>
            <ac:spMk id="10" creationId="{23014C21-8FE6-8EB4-E521-F8FCC1250A92}"/>
          </ac:spMkLst>
        </pc:spChg>
        <pc:spChg chg="add mod topLvl">
          <ac:chgData name="Jeffrey Epro" userId="4e6e1a93-8227-480c-a0c9-303015dd4818" providerId="ADAL" clId="{2F8D6767-BC96-49BC-9C93-8A2DFA093772}" dt="2023-02-19T22:04:39.108" v="5168" actId="555"/>
          <ac:spMkLst>
            <pc:docMk/>
            <pc:sldMk cId="2562390681" sldId="275"/>
            <ac:spMk id="11" creationId="{9B197BCE-4670-A904-692C-01DF9FD10AC5}"/>
          </ac:spMkLst>
        </pc:spChg>
        <pc:spChg chg="add del mod">
          <ac:chgData name="Jeffrey Epro" userId="4e6e1a93-8227-480c-a0c9-303015dd4818" providerId="ADAL" clId="{2F8D6767-BC96-49BC-9C93-8A2DFA093772}" dt="2023-02-19T21:02:16.610" v="3955" actId="478"/>
          <ac:spMkLst>
            <pc:docMk/>
            <pc:sldMk cId="2562390681" sldId="275"/>
            <ac:spMk id="12" creationId="{6D318ED3-E734-2BB2-7A6E-418D7AE90362}"/>
          </ac:spMkLst>
        </pc:spChg>
        <pc:spChg chg="add del mod">
          <ac:chgData name="Jeffrey Epro" userId="4e6e1a93-8227-480c-a0c9-303015dd4818" providerId="ADAL" clId="{2F8D6767-BC96-49BC-9C93-8A2DFA093772}" dt="2023-02-19T20:55:43.054" v="3710" actId="478"/>
          <ac:spMkLst>
            <pc:docMk/>
            <pc:sldMk cId="2562390681" sldId="275"/>
            <ac:spMk id="19" creationId="{3011F455-A1FC-C6A5-3A7A-28B8BB9E80E0}"/>
          </ac:spMkLst>
        </pc:spChg>
        <pc:spChg chg="add del mod">
          <ac:chgData name="Jeffrey Epro" userId="4e6e1a93-8227-480c-a0c9-303015dd4818" providerId="ADAL" clId="{2F8D6767-BC96-49BC-9C93-8A2DFA093772}" dt="2023-02-19T20:55:43.054" v="3710" actId="478"/>
          <ac:spMkLst>
            <pc:docMk/>
            <pc:sldMk cId="2562390681" sldId="275"/>
            <ac:spMk id="20" creationId="{69AEA960-F7AB-5678-1894-96A89B18AA25}"/>
          </ac:spMkLst>
        </pc:spChg>
        <pc:spChg chg="add del mod">
          <ac:chgData name="Jeffrey Epro" userId="4e6e1a93-8227-480c-a0c9-303015dd4818" providerId="ADAL" clId="{2F8D6767-BC96-49BC-9C93-8A2DFA093772}" dt="2023-02-19T20:55:43.054" v="3710" actId="478"/>
          <ac:spMkLst>
            <pc:docMk/>
            <pc:sldMk cId="2562390681" sldId="275"/>
            <ac:spMk id="21" creationId="{676D9819-782D-B065-FD8F-05E66922856E}"/>
          </ac:spMkLst>
        </pc:spChg>
        <pc:spChg chg="add mod topLvl">
          <ac:chgData name="Jeffrey Epro" userId="4e6e1a93-8227-480c-a0c9-303015dd4818" providerId="ADAL" clId="{2F8D6767-BC96-49BC-9C93-8A2DFA093772}" dt="2023-02-19T22:04:39.108" v="5168" actId="555"/>
          <ac:spMkLst>
            <pc:docMk/>
            <pc:sldMk cId="2562390681" sldId="275"/>
            <ac:spMk id="23" creationId="{2F584AC4-BE5C-60D2-E283-34D16DFFBE79}"/>
          </ac:spMkLst>
        </pc:spChg>
        <pc:spChg chg="add mod topLvl">
          <ac:chgData name="Jeffrey Epro" userId="4e6e1a93-8227-480c-a0c9-303015dd4818" providerId="ADAL" clId="{2F8D6767-BC96-49BC-9C93-8A2DFA093772}" dt="2023-02-19T22:05:46.749" v="5169" actId="14100"/>
          <ac:spMkLst>
            <pc:docMk/>
            <pc:sldMk cId="2562390681" sldId="275"/>
            <ac:spMk id="24" creationId="{F6505ADB-935F-D36B-6B6B-5896C963F4A9}"/>
          </ac:spMkLst>
        </pc:spChg>
        <pc:spChg chg="add mod topLvl">
          <ac:chgData name="Jeffrey Epro" userId="4e6e1a93-8227-480c-a0c9-303015dd4818" providerId="ADAL" clId="{2F8D6767-BC96-49BC-9C93-8A2DFA093772}" dt="2023-02-19T22:04:33.260" v="5167" actId="165"/>
          <ac:spMkLst>
            <pc:docMk/>
            <pc:sldMk cId="2562390681" sldId="275"/>
            <ac:spMk id="25" creationId="{0B933C78-0447-52FF-2F4D-38A64F3C09EA}"/>
          </ac:spMkLst>
        </pc:spChg>
        <pc:spChg chg="add del mod">
          <ac:chgData name="Jeffrey Epro" userId="4e6e1a93-8227-480c-a0c9-303015dd4818" providerId="ADAL" clId="{2F8D6767-BC96-49BC-9C93-8A2DFA093772}" dt="2023-02-19T21:02:58.873" v="3960" actId="478"/>
          <ac:spMkLst>
            <pc:docMk/>
            <pc:sldMk cId="2562390681" sldId="275"/>
            <ac:spMk id="26" creationId="{9E785276-6993-7A86-EC3C-1B684AABC3FF}"/>
          </ac:spMkLst>
        </pc:spChg>
        <pc:spChg chg="add del mod">
          <ac:chgData name="Jeffrey Epro" userId="4e6e1a93-8227-480c-a0c9-303015dd4818" providerId="ADAL" clId="{2F8D6767-BC96-49BC-9C93-8A2DFA093772}" dt="2023-02-19T21:02:58.873" v="3960" actId="478"/>
          <ac:spMkLst>
            <pc:docMk/>
            <pc:sldMk cId="2562390681" sldId="275"/>
            <ac:spMk id="27" creationId="{F82D4F8E-D6D9-C879-81B8-D550E9D156DA}"/>
          </ac:spMkLst>
        </pc:spChg>
        <pc:spChg chg="add del mod">
          <ac:chgData name="Jeffrey Epro" userId="4e6e1a93-8227-480c-a0c9-303015dd4818" providerId="ADAL" clId="{2F8D6767-BC96-49BC-9C93-8A2DFA093772}" dt="2023-02-19T21:02:58.873" v="3960" actId="478"/>
          <ac:spMkLst>
            <pc:docMk/>
            <pc:sldMk cId="2562390681" sldId="275"/>
            <ac:spMk id="28" creationId="{7A6A125F-F01A-DDAD-853B-1152B54E10D3}"/>
          </ac:spMkLst>
        </pc:spChg>
        <pc:spChg chg="add del mod">
          <ac:chgData name="Jeffrey Epro" userId="4e6e1a93-8227-480c-a0c9-303015dd4818" providerId="ADAL" clId="{2F8D6767-BC96-49BC-9C93-8A2DFA093772}" dt="2023-02-19T21:02:58.873" v="3960" actId="478"/>
          <ac:spMkLst>
            <pc:docMk/>
            <pc:sldMk cId="2562390681" sldId="275"/>
            <ac:spMk id="29" creationId="{0799F990-EEF9-D9C8-052A-10CB18FB869A}"/>
          </ac:spMkLst>
        </pc:spChg>
        <pc:spChg chg="add del mod">
          <ac:chgData name="Jeffrey Epro" userId="4e6e1a93-8227-480c-a0c9-303015dd4818" providerId="ADAL" clId="{2F8D6767-BC96-49BC-9C93-8A2DFA093772}" dt="2023-02-19T21:04:43.773" v="4030" actId="478"/>
          <ac:spMkLst>
            <pc:docMk/>
            <pc:sldMk cId="2562390681" sldId="275"/>
            <ac:spMk id="30" creationId="{C0E45C31-99F3-F759-418F-053DDEA84DF9}"/>
          </ac:spMkLst>
        </pc:spChg>
        <pc:spChg chg="add del mod">
          <ac:chgData name="Jeffrey Epro" userId="4e6e1a93-8227-480c-a0c9-303015dd4818" providerId="ADAL" clId="{2F8D6767-BC96-49BC-9C93-8A2DFA093772}" dt="2023-02-19T21:04:43.152" v="4029" actId="478"/>
          <ac:spMkLst>
            <pc:docMk/>
            <pc:sldMk cId="2562390681" sldId="275"/>
            <ac:spMk id="31" creationId="{F38A335F-B889-C589-E041-38CB72B836EE}"/>
          </ac:spMkLst>
        </pc:spChg>
        <pc:spChg chg="add del mod">
          <ac:chgData name="Jeffrey Epro" userId="4e6e1a93-8227-480c-a0c9-303015dd4818" providerId="ADAL" clId="{2F8D6767-BC96-49BC-9C93-8A2DFA093772}" dt="2023-02-19T21:04:36.687" v="4027" actId="478"/>
          <ac:spMkLst>
            <pc:docMk/>
            <pc:sldMk cId="2562390681" sldId="275"/>
            <ac:spMk id="32" creationId="{18083BB0-36E3-FF11-4473-2B4D81EF753C}"/>
          </ac:spMkLst>
        </pc:spChg>
        <pc:spChg chg="add del mod">
          <ac:chgData name="Jeffrey Epro" userId="4e6e1a93-8227-480c-a0c9-303015dd4818" providerId="ADAL" clId="{2F8D6767-BC96-49BC-9C93-8A2DFA093772}" dt="2023-02-19T21:04:36.270" v="4026" actId="478"/>
          <ac:spMkLst>
            <pc:docMk/>
            <pc:sldMk cId="2562390681" sldId="275"/>
            <ac:spMk id="33" creationId="{AA08F3B3-E582-EA33-575A-B95E97C2BCC8}"/>
          </ac:spMkLst>
        </pc:spChg>
        <pc:spChg chg="add del mod">
          <ac:chgData name="Jeffrey Epro" userId="4e6e1a93-8227-480c-a0c9-303015dd4818" providerId="ADAL" clId="{2F8D6767-BC96-49BC-9C93-8A2DFA093772}" dt="2023-02-19T21:04:35.646" v="4025" actId="478"/>
          <ac:spMkLst>
            <pc:docMk/>
            <pc:sldMk cId="2562390681" sldId="275"/>
            <ac:spMk id="34" creationId="{0F95B886-E77B-F61E-03DE-4615940755F7}"/>
          </ac:spMkLst>
        </pc:spChg>
        <pc:spChg chg="add mod topLvl">
          <ac:chgData name="Jeffrey Epro" userId="4e6e1a93-8227-480c-a0c9-303015dd4818" providerId="ADAL" clId="{2F8D6767-BC96-49BC-9C93-8A2DFA093772}" dt="2023-02-19T22:04:33.260" v="5167" actId="165"/>
          <ac:spMkLst>
            <pc:docMk/>
            <pc:sldMk cId="2562390681" sldId="275"/>
            <ac:spMk id="35" creationId="{D909E2E8-3E48-F1F9-A13E-F43590264AB0}"/>
          </ac:spMkLst>
        </pc:spChg>
        <pc:spChg chg="add del mod">
          <ac:chgData name="Jeffrey Epro" userId="4e6e1a93-8227-480c-a0c9-303015dd4818" providerId="ADAL" clId="{2F8D6767-BC96-49BC-9C93-8A2DFA093772}" dt="2023-02-19T21:50:14.596" v="4620" actId="478"/>
          <ac:spMkLst>
            <pc:docMk/>
            <pc:sldMk cId="2562390681" sldId="275"/>
            <ac:spMk id="36" creationId="{BC1CA59B-1096-8430-7D70-B67A834794DC}"/>
          </ac:spMkLst>
        </pc:spChg>
        <pc:spChg chg="add del mod topLvl">
          <ac:chgData name="Jeffrey Epro" userId="4e6e1a93-8227-480c-a0c9-303015dd4818" providerId="ADAL" clId="{2F8D6767-BC96-49BC-9C93-8A2DFA093772}" dt="2023-02-19T22:05:50.209" v="5174" actId="1035"/>
          <ac:spMkLst>
            <pc:docMk/>
            <pc:sldMk cId="2562390681" sldId="275"/>
            <ac:spMk id="48" creationId="{477C4852-9E25-F6BB-8F55-62FA5F89716F}"/>
          </ac:spMkLst>
        </pc:spChg>
        <pc:spChg chg="add mod ord topLvl">
          <ac:chgData name="Jeffrey Epro" userId="4e6e1a93-8227-480c-a0c9-303015dd4818" providerId="ADAL" clId="{2F8D6767-BC96-49BC-9C93-8A2DFA093772}" dt="2023-02-19T22:04:33.260" v="5167" actId="165"/>
          <ac:spMkLst>
            <pc:docMk/>
            <pc:sldMk cId="2562390681" sldId="275"/>
            <ac:spMk id="49" creationId="{F7584D84-17BA-F291-C0EC-ECB7E56E5E5D}"/>
          </ac:spMkLst>
        </pc:spChg>
        <pc:spChg chg="add del mod">
          <ac:chgData name="Jeffrey Epro" userId="4e6e1a93-8227-480c-a0c9-303015dd4818" providerId="ADAL" clId="{2F8D6767-BC96-49BC-9C93-8A2DFA093772}" dt="2023-02-19T21:36:20.123" v="4215" actId="478"/>
          <ac:spMkLst>
            <pc:docMk/>
            <pc:sldMk cId="2562390681" sldId="275"/>
            <ac:spMk id="50" creationId="{0E881945-53C4-DAD2-4873-2FDC734AB929}"/>
          </ac:spMkLst>
        </pc:spChg>
        <pc:spChg chg="add del mod">
          <ac:chgData name="Jeffrey Epro" userId="4e6e1a93-8227-480c-a0c9-303015dd4818" providerId="ADAL" clId="{2F8D6767-BC96-49BC-9C93-8A2DFA093772}" dt="2023-02-19T21:42:12.043" v="4341" actId="478"/>
          <ac:spMkLst>
            <pc:docMk/>
            <pc:sldMk cId="2562390681" sldId="275"/>
            <ac:spMk id="51" creationId="{0F5E3252-ACC7-AF5D-BBB1-E1B2A38B443A}"/>
          </ac:spMkLst>
        </pc:spChg>
        <pc:spChg chg="add del mod">
          <ac:chgData name="Jeffrey Epro" userId="4e6e1a93-8227-480c-a0c9-303015dd4818" providerId="ADAL" clId="{2F8D6767-BC96-49BC-9C93-8A2DFA093772}" dt="2023-02-19T21:41:06.640" v="4271" actId="478"/>
          <ac:spMkLst>
            <pc:docMk/>
            <pc:sldMk cId="2562390681" sldId="275"/>
            <ac:spMk id="52" creationId="{B354F504-4BC1-FCA4-25F6-9D8DB373BDED}"/>
          </ac:spMkLst>
        </pc:spChg>
        <pc:spChg chg="add del mod">
          <ac:chgData name="Jeffrey Epro" userId="4e6e1a93-8227-480c-a0c9-303015dd4818" providerId="ADAL" clId="{2F8D6767-BC96-49BC-9C93-8A2DFA093772}" dt="2023-02-19T21:42:09.899" v="4340" actId="21"/>
          <ac:spMkLst>
            <pc:docMk/>
            <pc:sldMk cId="2562390681" sldId="275"/>
            <ac:spMk id="53" creationId="{772EA865-1532-CFF9-3DC4-FF13E9141F84}"/>
          </ac:spMkLst>
        </pc:spChg>
        <pc:spChg chg="add mod topLvl">
          <ac:chgData name="Jeffrey Epro" userId="4e6e1a93-8227-480c-a0c9-303015dd4818" providerId="ADAL" clId="{2F8D6767-BC96-49BC-9C93-8A2DFA093772}" dt="2023-02-19T22:04:33.260" v="5167" actId="165"/>
          <ac:spMkLst>
            <pc:docMk/>
            <pc:sldMk cId="2562390681" sldId="275"/>
            <ac:spMk id="54" creationId="{13D60B60-E256-4714-95A0-E45AE000F2B8}"/>
          </ac:spMkLst>
        </pc:spChg>
        <pc:spChg chg="add mod topLvl">
          <ac:chgData name="Jeffrey Epro" userId="4e6e1a93-8227-480c-a0c9-303015dd4818" providerId="ADAL" clId="{2F8D6767-BC96-49BC-9C93-8A2DFA093772}" dt="2023-02-19T22:04:33.260" v="5167" actId="165"/>
          <ac:spMkLst>
            <pc:docMk/>
            <pc:sldMk cId="2562390681" sldId="275"/>
            <ac:spMk id="55" creationId="{6402A25D-B4C8-2DB6-A787-C3CF5B351E95}"/>
          </ac:spMkLst>
        </pc:spChg>
        <pc:spChg chg="add mod topLvl">
          <ac:chgData name="Jeffrey Epro" userId="4e6e1a93-8227-480c-a0c9-303015dd4818" providerId="ADAL" clId="{2F8D6767-BC96-49BC-9C93-8A2DFA093772}" dt="2023-02-19T22:04:33.260" v="5167" actId="165"/>
          <ac:spMkLst>
            <pc:docMk/>
            <pc:sldMk cId="2562390681" sldId="275"/>
            <ac:spMk id="56" creationId="{4CB4D256-7800-9221-33B3-531308813971}"/>
          </ac:spMkLst>
        </pc:spChg>
        <pc:spChg chg="add mod topLvl">
          <ac:chgData name="Jeffrey Epro" userId="4e6e1a93-8227-480c-a0c9-303015dd4818" providerId="ADAL" clId="{2F8D6767-BC96-49BC-9C93-8A2DFA093772}" dt="2023-02-19T22:04:33.260" v="5167" actId="165"/>
          <ac:spMkLst>
            <pc:docMk/>
            <pc:sldMk cId="2562390681" sldId="275"/>
            <ac:spMk id="57" creationId="{E1540435-89A1-03F7-DE8F-B911B7B962ED}"/>
          </ac:spMkLst>
        </pc:spChg>
        <pc:spChg chg="add mod topLvl">
          <ac:chgData name="Jeffrey Epro" userId="4e6e1a93-8227-480c-a0c9-303015dd4818" providerId="ADAL" clId="{2F8D6767-BC96-49BC-9C93-8A2DFA093772}" dt="2023-02-19T22:04:33.260" v="5167" actId="165"/>
          <ac:spMkLst>
            <pc:docMk/>
            <pc:sldMk cId="2562390681" sldId="275"/>
            <ac:spMk id="58" creationId="{07089B18-0DF8-19AB-52E6-F168C2FF17A0}"/>
          </ac:spMkLst>
        </pc:spChg>
        <pc:spChg chg="add mod topLvl">
          <ac:chgData name="Jeffrey Epro" userId="4e6e1a93-8227-480c-a0c9-303015dd4818" providerId="ADAL" clId="{2F8D6767-BC96-49BC-9C93-8A2DFA093772}" dt="2023-02-19T22:04:33.260" v="5167" actId="165"/>
          <ac:spMkLst>
            <pc:docMk/>
            <pc:sldMk cId="2562390681" sldId="275"/>
            <ac:spMk id="59" creationId="{2C797169-D414-9753-A111-3938DFD06C0D}"/>
          </ac:spMkLst>
        </pc:spChg>
        <pc:spChg chg="add del mod">
          <ac:chgData name="Jeffrey Epro" userId="4e6e1a93-8227-480c-a0c9-303015dd4818" providerId="ADAL" clId="{2F8D6767-BC96-49BC-9C93-8A2DFA093772}" dt="2023-02-19T21:49:30.410" v="4598"/>
          <ac:spMkLst>
            <pc:docMk/>
            <pc:sldMk cId="2562390681" sldId="275"/>
            <ac:spMk id="60" creationId="{D7DA2F67-6939-5345-2F34-CE2D1C755E3F}"/>
          </ac:spMkLst>
        </pc:spChg>
        <pc:spChg chg="add mod topLvl">
          <ac:chgData name="Jeffrey Epro" userId="4e6e1a93-8227-480c-a0c9-303015dd4818" providerId="ADAL" clId="{2F8D6767-BC96-49BC-9C93-8A2DFA093772}" dt="2023-02-19T22:04:33.260" v="5167" actId="165"/>
          <ac:spMkLst>
            <pc:docMk/>
            <pc:sldMk cId="2562390681" sldId="275"/>
            <ac:spMk id="63" creationId="{F209B85F-02BF-52A6-CD53-F5282CEE8448}"/>
          </ac:spMkLst>
        </pc:spChg>
        <pc:spChg chg="add del mod">
          <ac:chgData name="Jeffrey Epro" userId="4e6e1a93-8227-480c-a0c9-303015dd4818" providerId="ADAL" clId="{2F8D6767-BC96-49BC-9C93-8A2DFA093772}" dt="2023-02-19T21:52:51.884" v="4714" actId="478"/>
          <ac:spMkLst>
            <pc:docMk/>
            <pc:sldMk cId="2562390681" sldId="275"/>
            <ac:spMk id="69" creationId="{7023100B-0738-36DE-3A7A-7A8F15FF10AE}"/>
          </ac:spMkLst>
        </pc:spChg>
        <pc:spChg chg="add mod ord topLvl">
          <ac:chgData name="Jeffrey Epro" userId="4e6e1a93-8227-480c-a0c9-303015dd4818" providerId="ADAL" clId="{2F8D6767-BC96-49BC-9C93-8A2DFA093772}" dt="2023-02-19T22:04:33.260" v="5167" actId="165"/>
          <ac:spMkLst>
            <pc:docMk/>
            <pc:sldMk cId="2562390681" sldId="275"/>
            <ac:spMk id="70" creationId="{38DA80E3-9D51-DE44-93C4-D3BFECD3A49F}"/>
          </ac:spMkLst>
        </pc:spChg>
        <pc:spChg chg="add mod ord topLvl">
          <ac:chgData name="Jeffrey Epro" userId="4e6e1a93-8227-480c-a0c9-303015dd4818" providerId="ADAL" clId="{2F8D6767-BC96-49BC-9C93-8A2DFA093772}" dt="2023-02-19T22:04:33.260" v="5167" actId="165"/>
          <ac:spMkLst>
            <pc:docMk/>
            <pc:sldMk cId="2562390681" sldId="275"/>
            <ac:spMk id="76" creationId="{1F74192F-5A8F-0A87-CDCA-E5D770C97646}"/>
          </ac:spMkLst>
        </pc:spChg>
        <pc:spChg chg="add mod ord topLvl">
          <ac:chgData name="Jeffrey Epro" userId="4e6e1a93-8227-480c-a0c9-303015dd4818" providerId="ADAL" clId="{2F8D6767-BC96-49BC-9C93-8A2DFA093772}" dt="2023-02-19T22:04:33.260" v="5167" actId="165"/>
          <ac:spMkLst>
            <pc:docMk/>
            <pc:sldMk cId="2562390681" sldId="275"/>
            <ac:spMk id="77" creationId="{3099F826-C854-F052-CBA9-2ABB3ADA642A}"/>
          </ac:spMkLst>
        </pc:spChg>
        <pc:spChg chg="add mod ord topLvl">
          <ac:chgData name="Jeffrey Epro" userId="4e6e1a93-8227-480c-a0c9-303015dd4818" providerId="ADAL" clId="{2F8D6767-BC96-49BC-9C93-8A2DFA093772}" dt="2023-02-19T22:04:33.260" v="5167" actId="165"/>
          <ac:spMkLst>
            <pc:docMk/>
            <pc:sldMk cId="2562390681" sldId="275"/>
            <ac:spMk id="81" creationId="{EC8BF67F-E1D0-3D70-E856-D17F7CBAD730}"/>
          </ac:spMkLst>
        </pc:spChg>
        <pc:spChg chg="add mod topLvl">
          <ac:chgData name="Jeffrey Epro" userId="4e6e1a93-8227-480c-a0c9-303015dd4818" providerId="ADAL" clId="{2F8D6767-BC96-49BC-9C93-8A2DFA093772}" dt="2023-02-20T17:16:56.535" v="5251" actId="20577"/>
          <ac:spMkLst>
            <pc:docMk/>
            <pc:sldMk cId="2562390681" sldId="275"/>
            <ac:spMk id="97" creationId="{6DDFB97C-571C-09D6-6D70-0139D864D2EC}"/>
          </ac:spMkLst>
        </pc:spChg>
        <pc:spChg chg="add mod topLvl">
          <ac:chgData name="Jeffrey Epro" userId="4e6e1a93-8227-480c-a0c9-303015dd4818" providerId="ADAL" clId="{2F8D6767-BC96-49BC-9C93-8A2DFA093772}" dt="2023-02-19T22:04:33.260" v="5167" actId="165"/>
          <ac:spMkLst>
            <pc:docMk/>
            <pc:sldMk cId="2562390681" sldId="275"/>
            <ac:spMk id="118" creationId="{5CF212FA-E76E-9BCE-9B97-D47E469A25F8}"/>
          </ac:spMkLst>
        </pc:spChg>
        <pc:spChg chg="add del mod">
          <ac:chgData name="Jeffrey Epro" userId="4e6e1a93-8227-480c-a0c9-303015dd4818" providerId="ADAL" clId="{2F8D6767-BC96-49BC-9C93-8A2DFA093772}" dt="2023-02-19T22:01:36.098" v="5155" actId="478"/>
          <ac:spMkLst>
            <pc:docMk/>
            <pc:sldMk cId="2562390681" sldId="275"/>
            <ac:spMk id="119" creationId="{1728BDDC-7493-0AFD-E270-2601A8345AD1}"/>
          </ac:spMkLst>
        </pc:spChg>
        <pc:grpChg chg="del">
          <ac:chgData name="Jeffrey Epro" userId="4e6e1a93-8227-480c-a0c9-303015dd4818" providerId="ADAL" clId="{2F8D6767-BC96-49BC-9C93-8A2DFA093772}" dt="2023-02-19T20:41:59.063" v="3346" actId="165"/>
          <ac:grpSpMkLst>
            <pc:docMk/>
            <pc:sldMk cId="2562390681" sldId="275"/>
            <ac:grpSpMk id="8" creationId="{5C093837-FCF8-053F-78D5-2D9D943A0099}"/>
          </ac:grpSpMkLst>
        </pc:grpChg>
        <pc:grpChg chg="add mod">
          <ac:chgData name="Jeffrey Epro" userId="4e6e1a93-8227-480c-a0c9-303015dd4818" providerId="ADAL" clId="{2F8D6767-BC96-49BC-9C93-8A2DFA093772}" dt="2023-02-19T21:33:37.320" v="4153" actId="164"/>
          <ac:grpSpMkLst>
            <pc:docMk/>
            <pc:sldMk cId="2562390681" sldId="275"/>
            <ac:grpSpMk id="47" creationId="{C7A3DE9C-B941-D6BB-0029-511353DA4C37}"/>
          </ac:grpSpMkLst>
        </pc:grpChg>
        <pc:grpChg chg="add del mod">
          <ac:chgData name="Jeffrey Epro" userId="4e6e1a93-8227-480c-a0c9-303015dd4818" providerId="ADAL" clId="{2F8D6767-BC96-49BC-9C93-8A2DFA093772}" dt="2023-02-19T21:51:33.158" v="4666" actId="165"/>
          <ac:grpSpMkLst>
            <pc:docMk/>
            <pc:sldMk cId="2562390681" sldId="275"/>
            <ac:grpSpMk id="61" creationId="{D720A631-9874-5119-EC09-29A759AA1867}"/>
          </ac:grpSpMkLst>
        </pc:grpChg>
        <pc:grpChg chg="add del mod">
          <ac:chgData name="Jeffrey Epro" userId="4e6e1a93-8227-480c-a0c9-303015dd4818" providerId="ADAL" clId="{2F8D6767-BC96-49BC-9C93-8A2DFA093772}" dt="2023-02-19T21:51:33.158" v="4666" actId="165"/>
          <ac:grpSpMkLst>
            <pc:docMk/>
            <pc:sldMk cId="2562390681" sldId="275"/>
            <ac:grpSpMk id="62" creationId="{29359DE7-EFE0-469A-2225-463899A20821}"/>
          </ac:grpSpMkLst>
        </pc:grpChg>
        <pc:grpChg chg="add del mod">
          <ac:chgData name="Jeffrey Epro" userId="4e6e1a93-8227-480c-a0c9-303015dd4818" providerId="ADAL" clId="{2F8D6767-BC96-49BC-9C93-8A2DFA093772}" dt="2023-02-19T21:51:33.158" v="4666" actId="165"/>
          <ac:grpSpMkLst>
            <pc:docMk/>
            <pc:sldMk cId="2562390681" sldId="275"/>
            <ac:grpSpMk id="64" creationId="{33602792-82C7-9AA2-D12E-6771C2D4C065}"/>
          </ac:grpSpMkLst>
        </pc:grpChg>
        <pc:grpChg chg="add del mod">
          <ac:chgData name="Jeffrey Epro" userId="4e6e1a93-8227-480c-a0c9-303015dd4818" providerId="ADAL" clId="{2F8D6767-BC96-49BC-9C93-8A2DFA093772}" dt="2023-02-19T21:51:33.158" v="4666" actId="165"/>
          <ac:grpSpMkLst>
            <pc:docMk/>
            <pc:sldMk cId="2562390681" sldId="275"/>
            <ac:grpSpMk id="65" creationId="{030D95ED-8F69-B485-D5BC-EEE777F452E3}"/>
          </ac:grpSpMkLst>
        </pc:grpChg>
        <pc:grpChg chg="add del mod">
          <ac:chgData name="Jeffrey Epro" userId="4e6e1a93-8227-480c-a0c9-303015dd4818" providerId="ADAL" clId="{2F8D6767-BC96-49BC-9C93-8A2DFA093772}" dt="2023-02-19T21:51:33.158" v="4666" actId="165"/>
          <ac:grpSpMkLst>
            <pc:docMk/>
            <pc:sldMk cId="2562390681" sldId="275"/>
            <ac:grpSpMk id="66" creationId="{25509E30-D7FC-4804-24C1-9D01C07F49BC}"/>
          </ac:grpSpMkLst>
        </pc:grpChg>
        <pc:grpChg chg="add del mod">
          <ac:chgData name="Jeffrey Epro" userId="4e6e1a93-8227-480c-a0c9-303015dd4818" providerId="ADAL" clId="{2F8D6767-BC96-49BC-9C93-8A2DFA093772}" dt="2023-02-19T21:51:33.158" v="4666" actId="165"/>
          <ac:grpSpMkLst>
            <pc:docMk/>
            <pc:sldMk cId="2562390681" sldId="275"/>
            <ac:grpSpMk id="67" creationId="{2024EF65-851D-E03A-F08B-22C95950834E}"/>
          </ac:grpSpMkLst>
        </pc:grpChg>
        <pc:grpChg chg="add del mod">
          <ac:chgData name="Jeffrey Epro" userId="4e6e1a93-8227-480c-a0c9-303015dd4818" providerId="ADAL" clId="{2F8D6767-BC96-49BC-9C93-8A2DFA093772}" dt="2023-02-19T22:04:33.260" v="5167" actId="165"/>
          <ac:grpSpMkLst>
            <pc:docMk/>
            <pc:sldMk cId="2562390681" sldId="275"/>
            <ac:grpSpMk id="124" creationId="{06EFA982-FAD3-8975-B266-7F2D94B8C6EB}"/>
          </ac:grpSpMkLst>
        </pc:grpChg>
        <pc:picChg chg="add del mod">
          <ac:chgData name="Jeffrey Epro" userId="4e6e1a93-8227-480c-a0c9-303015dd4818" providerId="ADAL" clId="{2F8D6767-BC96-49BC-9C93-8A2DFA093772}" dt="2023-02-19T22:02:19.351" v="5159" actId="478"/>
          <ac:picMkLst>
            <pc:docMk/>
            <pc:sldMk cId="2562390681" sldId="275"/>
            <ac:picMk id="1026" creationId="{2DFA1F9A-7BE8-5C48-BAB1-71B2F7ED180C}"/>
          </ac:picMkLst>
        </pc:picChg>
        <pc:picChg chg="add del mod">
          <ac:chgData name="Jeffrey Epro" userId="4e6e1a93-8227-480c-a0c9-303015dd4818" providerId="ADAL" clId="{2F8D6767-BC96-49BC-9C93-8A2DFA093772}" dt="2023-02-19T22:04:15.028" v="5165" actId="478"/>
          <ac:picMkLst>
            <pc:docMk/>
            <pc:sldMk cId="2562390681" sldId="275"/>
            <ac:picMk id="1028" creationId="{8A3DFD0A-CF23-1730-268C-8701E2A4F569}"/>
          </ac:picMkLst>
        </pc:picChg>
        <pc:cxnChg chg="add mod ord topLvl">
          <ac:chgData name="Jeffrey Epro" userId="4e6e1a93-8227-480c-a0c9-303015dd4818" providerId="ADAL" clId="{2F8D6767-BC96-49BC-9C93-8A2DFA093772}" dt="2023-02-19T22:04:33.260" v="5167" actId="165"/>
          <ac:cxnSpMkLst>
            <pc:docMk/>
            <pc:sldMk cId="2562390681" sldId="275"/>
            <ac:cxnSpMk id="14" creationId="{886A1DCB-36CD-D01F-03AF-8B7E035BF652}"/>
          </ac:cxnSpMkLst>
        </pc:cxnChg>
        <pc:cxnChg chg="add mod ord topLvl">
          <ac:chgData name="Jeffrey Epro" userId="4e6e1a93-8227-480c-a0c9-303015dd4818" providerId="ADAL" clId="{2F8D6767-BC96-49BC-9C93-8A2DFA093772}" dt="2023-02-19T22:04:33.260" v="5167" actId="165"/>
          <ac:cxnSpMkLst>
            <pc:docMk/>
            <pc:sldMk cId="2562390681" sldId="275"/>
            <ac:cxnSpMk id="16" creationId="{8398D4FA-2B84-F3D3-5B4A-9CC5188CED78}"/>
          </ac:cxnSpMkLst>
        </pc:cxnChg>
        <pc:cxnChg chg="add mod ord topLvl">
          <ac:chgData name="Jeffrey Epro" userId="4e6e1a93-8227-480c-a0c9-303015dd4818" providerId="ADAL" clId="{2F8D6767-BC96-49BC-9C93-8A2DFA093772}" dt="2023-02-19T22:04:33.260" v="5167" actId="165"/>
          <ac:cxnSpMkLst>
            <pc:docMk/>
            <pc:sldMk cId="2562390681" sldId="275"/>
            <ac:cxnSpMk id="17" creationId="{1837723A-8963-6455-1FA1-94376F35783C}"/>
          </ac:cxnSpMkLst>
        </pc:cxnChg>
        <pc:cxnChg chg="add mod ord topLvl">
          <ac:chgData name="Jeffrey Epro" userId="4e6e1a93-8227-480c-a0c9-303015dd4818" providerId="ADAL" clId="{2F8D6767-BC96-49BC-9C93-8A2DFA093772}" dt="2023-02-19T22:04:33.260" v="5167" actId="165"/>
          <ac:cxnSpMkLst>
            <pc:docMk/>
            <pc:sldMk cId="2562390681" sldId="275"/>
            <ac:cxnSpMk id="18" creationId="{28B0E64A-B074-9E5F-E670-5E1349B31C5F}"/>
          </ac:cxnSpMkLst>
        </pc:cxnChg>
        <pc:cxnChg chg="add mod ord topLvl">
          <ac:chgData name="Jeffrey Epro" userId="4e6e1a93-8227-480c-a0c9-303015dd4818" providerId="ADAL" clId="{2F8D6767-BC96-49BC-9C93-8A2DFA093772}" dt="2023-02-19T22:04:33.260" v="5167" actId="165"/>
          <ac:cxnSpMkLst>
            <pc:docMk/>
            <pc:sldMk cId="2562390681" sldId="275"/>
            <ac:cxnSpMk id="22" creationId="{F357BDA7-C382-C7C3-2325-B26B5BD781D6}"/>
          </ac:cxnSpMkLst>
        </pc:cxnChg>
        <pc:cxnChg chg="add mod topLvl">
          <ac:chgData name="Jeffrey Epro" userId="4e6e1a93-8227-480c-a0c9-303015dd4818" providerId="ADAL" clId="{2F8D6767-BC96-49BC-9C93-8A2DFA093772}" dt="2023-02-19T22:05:46.749" v="5169" actId="14100"/>
          <ac:cxnSpMkLst>
            <pc:docMk/>
            <pc:sldMk cId="2562390681" sldId="275"/>
            <ac:cxnSpMk id="72" creationId="{5C578748-70B1-D23F-2CC3-2785E070F6B2}"/>
          </ac:cxnSpMkLst>
        </pc:cxnChg>
        <pc:cxnChg chg="add mod topLvl">
          <ac:chgData name="Jeffrey Epro" userId="4e6e1a93-8227-480c-a0c9-303015dd4818" providerId="ADAL" clId="{2F8D6767-BC96-49BC-9C93-8A2DFA093772}" dt="2023-02-19T22:04:33.260" v="5167" actId="165"/>
          <ac:cxnSpMkLst>
            <pc:docMk/>
            <pc:sldMk cId="2562390681" sldId="275"/>
            <ac:cxnSpMk id="75" creationId="{E1A2FE08-D51A-F45E-A314-4BD9F37465D0}"/>
          </ac:cxnSpMkLst>
        </pc:cxnChg>
        <pc:cxnChg chg="add mod topLvl">
          <ac:chgData name="Jeffrey Epro" userId="4e6e1a93-8227-480c-a0c9-303015dd4818" providerId="ADAL" clId="{2F8D6767-BC96-49BC-9C93-8A2DFA093772}" dt="2023-02-19T22:04:33.260" v="5167" actId="165"/>
          <ac:cxnSpMkLst>
            <pc:docMk/>
            <pc:sldMk cId="2562390681" sldId="275"/>
            <ac:cxnSpMk id="78" creationId="{2DBC9830-CC27-879B-F017-92677F2AC025}"/>
          </ac:cxnSpMkLst>
        </pc:cxnChg>
        <pc:cxnChg chg="add mod topLvl">
          <ac:chgData name="Jeffrey Epro" userId="4e6e1a93-8227-480c-a0c9-303015dd4818" providerId="ADAL" clId="{2F8D6767-BC96-49BC-9C93-8A2DFA093772}" dt="2023-02-19T22:04:33.260" v="5167" actId="165"/>
          <ac:cxnSpMkLst>
            <pc:docMk/>
            <pc:sldMk cId="2562390681" sldId="275"/>
            <ac:cxnSpMk id="82" creationId="{025B53B3-5509-2CB4-E942-5755E9CFBA25}"/>
          </ac:cxnSpMkLst>
        </pc:cxnChg>
        <pc:cxnChg chg="add mod topLvl">
          <ac:chgData name="Jeffrey Epro" userId="4e6e1a93-8227-480c-a0c9-303015dd4818" providerId="ADAL" clId="{2F8D6767-BC96-49BC-9C93-8A2DFA093772}" dt="2023-02-20T17:16:53.633" v="5247" actId="20577"/>
          <ac:cxnSpMkLst>
            <pc:docMk/>
            <pc:sldMk cId="2562390681" sldId="275"/>
            <ac:cxnSpMk id="98" creationId="{DF6A0873-935D-9161-6124-3AC6048BF00D}"/>
          </ac:cxnSpMkLst>
        </pc:cxnChg>
        <pc:cxnChg chg="add mod topLvl">
          <ac:chgData name="Jeffrey Epro" userId="4e6e1a93-8227-480c-a0c9-303015dd4818" providerId="ADAL" clId="{2F8D6767-BC96-49BC-9C93-8A2DFA093772}" dt="2023-02-19T22:04:33.260" v="5167" actId="165"/>
          <ac:cxnSpMkLst>
            <pc:docMk/>
            <pc:sldMk cId="2562390681" sldId="275"/>
            <ac:cxnSpMk id="120" creationId="{6830A261-94C1-D63C-DA11-F4A7FCB3050B}"/>
          </ac:cxnSpMkLst>
        </pc:cxnChg>
      </pc:sldChg>
      <pc:sldChg chg="delSp modSp mod">
        <pc:chgData name="Jeffrey Epro" userId="4e6e1a93-8227-480c-a0c9-303015dd4818" providerId="ADAL" clId="{2F8D6767-BC96-49BC-9C93-8A2DFA093772}" dt="2023-02-20T17:30:31.876" v="5437" actId="1076"/>
        <pc:sldMkLst>
          <pc:docMk/>
          <pc:sldMk cId="3166875129" sldId="277"/>
        </pc:sldMkLst>
        <pc:spChg chg="mod topLvl">
          <ac:chgData name="Jeffrey Epro" userId="4e6e1a93-8227-480c-a0c9-303015dd4818" providerId="ADAL" clId="{2F8D6767-BC96-49BC-9C93-8A2DFA093772}" dt="2023-02-20T17:24:05.483" v="5311" actId="165"/>
          <ac:spMkLst>
            <pc:docMk/>
            <pc:sldMk cId="3166875129" sldId="277"/>
            <ac:spMk id="4" creationId="{F66D497A-3BAA-1E95-7DA7-4910BF63AC8F}"/>
          </ac:spMkLst>
        </pc:spChg>
        <pc:spChg chg="mod topLvl">
          <ac:chgData name="Jeffrey Epro" userId="4e6e1a93-8227-480c-a0c9-303015dd4818" providerId="ADAL" clId="{2F8D6767-BC96-49BC-9C93-8A2DFA093772}" dt="2023-02-20T17:24:05.483" v="5311" actId="165"/>
          <ac:spMkLst>
            <pc:docMk/>
            <pc:sldMk cId="3166875129" sldId="277"/>
            <ac:spMk id="5" creationId="{F38BAC1C-0D4F-0248-FE49-261A9A3EB7E6}"/>
          </ac:spMkLst>
        </pc:spChg>
        <pc:spChg chg="mod topLvl">
          <ac:chgData name="Jeffrey Epro" userId="4e6e1a93-8227-480c-a0c9-303015dd4818" providerId="ADAL" clId="{2F8D6767-BC96-49BC-9C93-8A2DFA093772}" dt="2023-02-20T17:24:05.483" v="5311" actId="165"/>
          <ac:spMkLst>
            <pc:docMk/>
            <pc:sldMk cId="3166875129" sldId="277"/>
            <ac:spMk id="6" creationId="{6313E97E-608E-CF06-F6A7-FD846D738BD0}"/>
          </ac:spMkLst>
        </pc:spChg>
        <pc:spChg chg="mod topLvl">
          <ac:chgData name="Jeffrey Epro" userId="4e6e1a93-8227-480c-a0c9-303015dd4818" providerId="ADAL" clId="{2F8D6767-BC96-49BC-9C93-8A2DFA093772}" dt="2023-02-20T17:24:05.483" v="5311" actId="165"/>
          <ac:spMkLst>
            <pc:docMk/>
            <pc:sldMk cId="3166875129" sldId="277"/>
            <ac:spMk id="8" creationId="{D7DC42DD-1E64-346E-9D89-08EC890A9FAF}"/>
          </ac:spMkLst>
        </pc:spChg>
        <pc:spChg chg="mod topLvl">
          <ac:chgData name="Jeffrey Epro" userId="4e6e1a93-8227-480c-a0c9-303015dd4818" providerId="ADAL" clId="{2F8D6767-BC96-49BC-9C93-8A2DFA093772}" dt="2023-02-20T17:24:05.483" v="5311" actId="165"/>
          <ac:spMkLst>
            <pc:docMk/>
            <pc:sldMk cId="3166875129" sldId="277"/>
            <ac:spMk id="9" creationId="{6B4467E5-6598-E0E0-EC07-CEA981EE93B3}"/>
          </ac:spMkLst>
        </pc:spChg>
        <pc:spChg chg="mod topLvl">
          <ac:chgData name="Jeffrey Epro" userId="4e6e1a93-8227-480c-a0c9-303015dd4818" providerId="ADAL" clId="{2F8D6767-BC96-49BC-9C93-8A2DFA093772}" dt="2023-02-20T17:24:05.483" v="5311" actId="165"/>
          <ac:spMkLst>
            <pc:docMk/>
            <pc:sldMk cId="3166875129" sldId="277"/>
            <ac:spMk id="10" creationId="{6962F64D-D39C-2087-9614-02DB9035FF4A}"/>
          </ac:spMkLst>
        </pc:spChg>
        <pc:spChg chg="mod topLvl">
          <ac:chgData name="Jeffrey Epro" userId="4e6e1a93-8227-480c-a0c9-303015dd4818" providerId="ADAL" clId="{2F8D6767-BC96-49BC-9C93-8A2DFA093772}" dt="2023-02-20T17:24:05.483" v="5311" actId="165"/>
          <ac:spMkLst>
            <pc:docMk/>
            <pc:sldMk cId="3166875129" sldId="277"/>
            <ac:spMk id="11" creationId="{465608A7-762A-A51E-C50B-0A9B1C8B0570}"/>
          </ac:spMkLst>
        </pc:spChg>
        <pc:spChg chg="mod topLvl">
          <ac:chgData name="Jeffrey Epro" userId="4e6e1a93-8227-480c-a0c9-303015dd4818" providerId="ADAL" clId="{2F8D6767-BC96-49BC-9C93-8A2DFA093772}" dt="2023-02-20T17:24:10.910" v="5312" actId="552"/>
          <ac:spMkLst>
            <pc:docMk/>
            <pc:sldMk cId="3166875129" sldId="277"/>
            <ac:spMk id="12" creationId="{AF45456E-7AF1-446E-D713-CF7356D15052}"/>
          </ac:spMkLst>
        </pc:spChg>
        <pc:spChg chg="mod topLvl">
          <ac:chgData name="Jeffrey Epro" userId="4e6e1a93-8227-480c-a0c9-303015dd4818" providerId="ADAL" clId="{2F8D6767-BC96-49BC-9C93-8A2DFA093772}" dt="2023-02-20T17:24:10.910" v="5312" actId="552"/>
          <ac:spMkLst>
            <pc:docMk/>
            <pc:sldMk cId="3166875129" sldId="277"/>
            <ac:spMk id="13" creationId="{7BF8D4D1-50DF-BD44-6014-28BB097066CA}"/>
          </ac:spMkLst>
        </pc:spChg>
        <pc:spChg chg="mod topLvl">
          <ac:chgData name="Jeffrey Epro" userId="4e6e1a93-8227-480c-a0c9-303015dd4818" providerId="ADAL" clId="{2F8D6767-BC96-49BC-9C93-8A2DFA093772}" dt="2023-02-20T17:25:48.308" v="5356" actId="20577"/>
          <ac:spMkLst>
            <pc:docMk/>
            <pc:sldMk cId="3166875129" sldId="277"/>
            <ac:spMk id="14" creationId="{4281643E-4C1A-5B30-7BAA-771D4E88F98E}"/>
          </ac:spMkLst>
        </pc:spChg>
        <pc:spChg chg="mod topLvl">
          <ac:chgData name="Jeffrey Epro" userId="4e6e1a93-8227-480c-a0c9-303015dd4818" providerId="ADAL" clId="{2F8D6767-BC96-49BC-9C93-8A2DFA093772}" dt="2023-02-20T17:26:26.646" v="5407" actId="20577"/>
          <ac:spMkLst>
            <pc:docMk/>
            <pc:sldMk cId="3166875129" sldId="277"/>
            <ac:spMk id="15" creationId="{5AF3E252-4BE0-4C83-A6EE-F6533EEA2FDE}"/>
          </ac:spMkLst>
        </pc:spChg>
        <pc:spChg chg="mod topLvl">
          <ac:chgData name="Jeffrey Epro" userId="4e6e1a93-8227-480c-a0c9-303015dd4818" providerId="ADAL" clId="{2F8D6767-BC96-49BC-9C93-8A2DFA093772}" dt="2023-02-20T17:25:03.992" v="5317" actId="1076"/>
          <ac:spMkLst>
            <pc:docMk/>
            <pc:sldMk cId="3166875129" sldId="277"/>
            <ac:spMk id="16" creationId="{CB5E1474-7A01-5FAC-37D1-23392EFB570A}"/>
          </ac:spMkLst>
        </pc:spChg>
        <pc:spChg chg="mod topLvl">
          <ac:chgData name="Jeffrey Epro" userId="4e6e1a93-8227-480c-a0c9-303015dd4818" providerId="ADAL" clId="{2F8D6767-BC96-49BC-9C93-8A2DFA093772}" dt="2023-02-20T17:24:05.483" v="5311" actId="165"/>
          <ac:spMkLst>
            <pc:docMk/>
            <pc:sldMk cId="3166875129" sldId="277"/>
            <ac:spMk id="17" creationId="{C4DBA808-6895-CF49-4803-88D34A791ABF}"/>
          </ac:spMkLst>
        </pc:spChg>
        <pc:spChg chg="mod">
          <ac:chgData name="Jeffrey Epro" userId="4e6e1a93-8227-480c-a0c9-303015dd4818" providerId="ADAL" clId="{2F8D6767-BC96-49BC-9C93-8A2DFA093772}" dt="2023-02-20T17:23:37.277" v="5302" actId="115"/>
          <ac:spMkLst>
            <pc:docMk/>
            <pc:sldMk cId="3166875129" sldId="277"/>
            <ac:spMk id="34" creationId="{9F913381-227D-D40C-A636-98F2D592054B}"/>
          </ac:spMkLst>
        </pc:spChg>
        <pc:spChg chg="mod">
          <ac:chgData name="Jeffrey Epro" userId="4e6e1a93-8227-480c-a0c9-303015dd4818" providerId="ADAL" clId="{2F8D6767-BC96-49BC-9C93-8A2DFA093772}" dt="2023-02-20T17:23:37.277" v="5302" actId="115"/>
          <ac:spMkLst>
            <pc:docMk/>
            <pc:sldMk cId="3166875129" sldId="277"/>
            <ac:spMk id="35" creationId="{081DA603-D74F-A341-67AF-4A37DD905ACF}"/>
          </ac:spMkLst>
        </pc:spChg>
        <pc:spChg chg="mod">
          <ac:chgData name="Jeffrey Epro" userId="4e6e1a93-8227-480c-a0c9-303015dd4818" providerId="ADAL" clId="{2F8D6767-BC96-49BC-9C93-8A2DFA093772}" dt="2023-02-20T17:23:37.277" v="5302" actId="115"/>
          <ac:spMkLst>
            <pc:docMk/>
            <pc:sldMk cId="3166875129" sldId="277"/>
            <ac:spMk id="36" creationId="{84DC5AAF-FC94-B5CE-6819-AED16146B4D1}"/>
          </ac:spMkLst>
        </pc:spChg>
        <pc:spChg chg="mod">
          <ac:chgData name="Jeffrey Epro" userId="4e6e1a93-8227-480c-a0c9-303015dd4818" providerId="ADAL" clId="{2F8D6767-BC96-49BC-9C93-8A2DFA093772}" dt="2023-02-20T17:27:04.039" v="5435" actId="20577"/>
          <ac:spMkLst>
            <pc:docMk/>
            <pc:sldMk cId="3166875129" sldId="277"/>
            <ac:spMk id="37" creationId="{36A668A3-3A63-5CB0-E3FB-A8B7428ADEA4}"/>
          </ac:spMkLst>
        </pc:spChg>
        <pc:spChg chg="mod">
          <ac:chgData name="Jeffrey Epro" userId="4e6e1a93-8227-480c-a0c9-303015dd4818" providerId="ADAL" clId="{2F8D6767-BC96-49BC-9C93-8A2DFA093772}" dt="2023-02-20T17:25:40.330" v="5354" actId="20577"/>
          <ac:spMkLst>
            <pc:docMk/>
            <pc:sldMk cId="3166875129" sldId="277"/>
            <ac:spMk id="38" creationId="{CD381EC6-CDFF-9D54-9081-D65FB535748B}"/>
          </ac:spMkLst>
        </pc:spChg>
        <pc:grpChg chg="del mod topLvl">
          <ac:chgData name="Jeffrey Epro" userId="4e6e1a93-8227-480c-a0c9-303015dd4818" providerId="ADAL" clId="{2F8D6767-BC96-49BC-9C93-8A2DFA093772}" dt="2023-02-20T17:24:05.483" v="5311" actId="165"/>
          <ac:grpSpMkLst>
            <pc:docMk/>
            <pc:sldMk cId="3166875129" sldId="277"/>
            <ac:grpSpMk id="3" creationId="{6391A25E-B711-BE81-8101-A8F0C8FCFD40}"/>
          </ac:grpSpMkLst>
        </pc:grpChg>
        <pc:grpChg chg="mod">
          <ac:chgData name="Jeffrey Epro" userId="4e6e1a93-8227-480c-a0c9-303015dd4818" providerId="ADAL" clId="{2F8D6767-BC96-49BC-9C93-8A2DFA093772}" dt="2023-02-20T17:30:31.876" v="5437" actId="1076"/>
          <ac:grpSpMkLst>
            <pc:docMk/>
            <pc:sldMk cId="3166875129" sldId="277"/>
            <ac:grpSpMk id="23" creationId="{30118929-4D45-920E-F38D-040978C67E97}"/>
          </ac:grpSpMkLst>
        </pc:grpChg>
        <pc:grpChg chg="del">
          <ac:chgData name="Jeffrey Epro" userId="4e6e1a93-8227-480c-a0c9-303015dd4818" providerId="ADAL" clId="{2F8D6767-BC96-49BC-9C93-8A2DFA093772}" dt="2023-02-20T17:24:03.690" v="5310" actId="165"/>
          <ac:grpSpMkLst>
            <pc:docMk/>
            <pc:sldMk cId="3166875129" sldId="277"/>
            <ac:grpSpMk id="63" creationId="{4AE5E7AB-E464-51BC-43D6-5D4F94497C19}"/>
          </ac:grpSpMkLst>
        </pc:grpChg>
        <pc:picChg chg="mod topLvl">
          <ac:chgData name="Jeffrey Epro" userId="4e6e1a93-8227-480c-a0c9-303015dd4818" providerId="ADAL" clId="{2F8D6767-BC96-49BC-9C93-8A2DFA093772}" dt="2023-02-20T17:24:03.690" v="5310" actId="165"/>
          <ac:picMkLst>
            <pc:docMk/>
            <pc:sldMk cId="3166875129" sldId="277"/>
            <ac:picMk id="43" creationId="{C29CFF74-F94E-D034-ED34-D0E8BCE6A65F}"/>
          </ac:picMkLst>
        </pc:picChg>
        <pc:picChg chg="mod topLvl">
          <ac:chgData name="Jeffrey Epro" userId="4e6e1a93-8227-480c-a0c9-303015dd4818" providerId="ADAL" clId="{2F8D6767-BC96-49BC-9C93-8A2DFA093772}" dt="2023-02-20T17:24:03.690" v="5310" actId="165"/>
          <ac:picMkLst>
            <pc:docMk/>
            <pc:sldMk cId="3166875129" sldId="277"/>
            <ac:picMk id="45" creationId="{E4649EA8-359E-9446-993D-6060DA990907}"/>
          </ac:picMkLst>
        </pc:picChg>
        <pc:picChg chg="mod topLvl">
          <ac:chgData name="Jeffrey Epro" userId="4e6e1a93-8227-480c-a0c9-303015dd4818" providerId="ADAL" clId="{2F8D6767-BC96-49BC-9C93-8A2DFA093772}" dt="2023-02-20T17:24:03.690" v="5310" actId="165"/>
          <ac:picMkLst>
            <pc:docMk/>
            <pc:sldMk cId="3166875129" sldId="277"/>
            <ac:picMk id="57" creationId="{9D8B6F56-30AE-EB8D-A635-8978835023CA}"/>
          </ac:picMkLst>
        </pc:picChg>
        <pc:cxnChg chg="mod">
          <ac:chgData name="Jeffrey Epro" userId="4e6e1a93-8227-480c-a0c9-303015dd4818" providerId="ADAL" clId="{2F8D6767-BC96-49BC-9C93-8A2DFA093772}" dt="2023-02-20T17:30:27.754" v="5436" actId="1076"/>
          <ac:cxnSpMkLst>
            <pc:docMk/>
            <pc:sldMk cId="3166875129" sldId="277"/>
            <ac:cxnSpMk id="22" creationId="{70F9287A-5DA3-3C9F-89D7-3BFFB2D87897}"/>
          </ac:cxnSpMkLst>
        </pc:cxnChg>
      </pc:sldChg>
      <pc:sldMasterChg chg="modSp modSldLayout">
        <pc:chgData name="Jeffrey Epro" userId="4e6e1a93-8227-480c-a0c9-303015dd4818" providerId="ADAL" clId="{2F8D6767-BC96-49BC-9C93-8A2DFA093772}" dt="2023-02-19T01:16:51.844" v="229" actId="735"/>
        <pc:sldMasterMkLst>
          <pc:docMk/>
          <pc:sldMasterMk cId="2186409191" sldId="2147483660"/>
        </pc:sldMasterMkLst>
        <pc:sldLayoutChg chg="modSp">
          <pc:chgData name="Jeffrey Epro" userId="4e6e1a93-8227-480c-a0c9-303015dd4818" providerId="ADAL" clId="{2F8D6767-BC96-49BC-9C93-8A2DFA093772}" dt="2023-02-19T01:16:51.492" v="228" actId="735"/>
          <pc:sldLayoutMkLst>
            <pc:docMk/>
            <pc:sldMasterMk cId="2186409191" sldId="2147483660"/>
            <pc:sldLayoutMk cId="3103845152" sldId="2147483661"/>
          </pc:sldLayoutMkLst>
        </pc:sldLayoutChg>
        <pc:sldLayoutChg chg="modSp">
          <pc:chgData name="Jeffrey Epro" userId="4e6e1a93-8227-480c-a0c9-303015dd4818" providerId="ADAL" clId="{2F8D6767-BC96-49BC-9C93-8A2DFA093772}" dt="2023-02-19T01:16:50.705" v="227" actId="735"/>
          <pc:sldLayoutMkLst>
            <pc:docMk/>
            <pc:sldMasterMk cId="2186409191" sldId="2147483660"/>
            <pc:sldLayoutMk cId="1501148956" sldId="2147483664"/>
          </pc:sldLayoutMkLst>
        </pc:sldLayoutChg>
        <pc:sldLayoutChg chg="modSp">
          <pc:chgData name="Jeffrey Epro" userId="4e6e1a93-8227-480c-a0c9-303015dd4818" providerId="ADAL" clId="{2F8D6767-BC96-49BC-9C93-8A2DFA093772}" dt="2023-02-19T01:15:51.148" v="225" actId="735"/>
          <pc:sldLayoutMkLst>
            <pc:docMk/>
            <pc:sldMasterMk cId="2186409191" sldId="2147483660"/>
            <pc:sldLayoutMk cId="2866803068" sldId="2147483670"/>
          </pc:sldLayoutMkLst>
        </pc:sldLayoutChg>
        <pc:sldLayoutChg chg="modSp">
          <pc:chgData name="Jeffrey Epro" userId="4e6e1a93-8227-480c-a0c9-303015dd4818" providerId="ADAL" clId="{2F8D6767-BC96-49BC-9C93-8A2DFA093772}" dt="2023-02-19T01:16:45.724" v="226" actId="735"/>
          <pc:sldLayoutMkLst>
            <pc:docMk/>
            <pc:sldMasterMk cId="2186409191" sldId="2147483660"/>
            <pc:sldLayoutMk cId="1861322954" sldId="2147483671"/>
          </pc:sldLayoutMkLst>
        </pc:sldLayoutChg>
      </pc:sldMasterChg>
    </pc:docChg>
  </pc:docChgLst>
  <pc:docChgLst>
    <pc:chgData name="Jason Dullaghan" userId="S::jdullaghan@umass.edu::2f2739ef-fba3-4b4d-bba3-6f2b4fe28dfc" providerId="AD" clId="Web-{49A53021-9E14-F620-5F75-B5315247453C}"/>
    <pc:docChg chg="modSld">
      <pc:chgData name="Jason Dullaghan" userId="S::jdullaghan@umass.edu::2f2739ef-fba3-4b4d-bba3-6f2b4fe28dfc" providerId="AD" clId="Web-{49A53021-9E14-F620-5F75-B5315247453C}" dt="2023-02-19T21:36:38.462" v="39" actId="20577"/>
      <pc:docMkLst>
        <pc:docMk/>
      </pc:docMkLst>
      <pc:sldChg chg="modSp">
        <pc:chgData name="Jason Dullaghan" userId="S::jdullaghan@umass.edu::2f2739ef-fba3-4b4d-bba3-6f2b4fe28dfc" providerId="AD" clId="Web-{49A53021-9E14-F620-5F75-B5315247453C}" dt="2023-02-19T21:36:38.462" v="39" actId="20577"/>
        <pc:sldMkLst>
          <pc:docMk/>
          <pc:sldMk cId="810313133" sldId="268"/>
        </pc:sldMkLst>
        <pc:spChg chg="mod">
          <ac:chgData name="Jason Dullaghan" userId="S::jdullaghan@umass.edu::2f2739ef-fba3-4b4d-bba3-6f2b4fe28dfc" providerId="AD" clId="Web-{49A53021-9E14-F620-5F75-B5315247453C}" dt="2023-02-19T21:36:38.462" v="39" actId="20577"/>
          <ac:spMkLst>
            <pc:docMk/>
            <pc:sldMk cId="810313133" sldId="268"/>
            <ac:spMk id="26" creationId="{F68C1351-109A-B60B-563F-04D97B233CC9}"/>
          </ac:spMkLst>
        </pc:spChg>
      </pc:sldChg>
    </pc:docChg>
  </pc:docChgLst>
  <pc:docChgLst>
    <pc:chgData name="Jeffrey Epro" userId="S::jepro@umass.edu::4e6e1a93-8227-480c-a0c9-303015dd4818" providerId="AD" clId="Web-{172A3C89-E246-8BB6-392C-169A89305CFB}"/>
    <pc:docChg chg="modSld">
      <pc:chgData name="Jeffrey Epro" userId="S::jepro@umass.edu::4e6e1a93-8227-480c-a0c9-303015dd4818" providerId="AD" clId="Web-{172A3C89-E246-8BB6-392C-169A89305CFB}" dt="2023-02-20T03:55:18.078" v="37" actId="14100"/>
      <pc:docMkLst>
        <pc:docMk/>
      </pc:docMkLst>
      <pc:sldChg chg="addSp delSp modSp">
        <pc:chgData name="Jeffrey Epro" userId="S::jepro@umass.edu::4e6e1a93-8227-480c-a0c9-303015dd4818" providerId="AD" clId="Web-{172A3C89-E246-8BB6-392C-169A89305CFB}" dt="2023-02-20T03:55:18.078" v="37" actId="14100"/>
        <pc:sldMkLst>
          <pc:docMk/>
          <pc:sldMk cId="2562390681" sldId="275"/>
        </pc:sldMkLst>
        <pc:spChg chg="mod">
          <ac:chgData name="Jeffrey Epro" userId="S::jepro@umass.edu::4e6e1a93-8227-480c-a0c9-303015dd4818" providerId="AD" clId="Web-{172A3C89-E246-8BB6-392C-169A89305CFB}" dt="2023-02-20T03:48:40.545" v="5" actId="14100"/>
          <ac:spMkLst>
            <pc:docMk/>
            <pc:sldMk cId="2562390681" sldId="275"/>
            <ac:spMk id="23" creationId="{2F584AC4-BE5C-60D2-E283-34D16DFFBE79}"/>
          </ac:spMkLst>
        </pc:spChg>
        <pc:spChg chg="mod">
          <ac:chgData name="Jeffrey Epro" userId="S::jepro@umass.edu::4e6e1a93-8227-480c-a0c9-303015dd4818" providerId="AD" clId="Web-{172A3C89-E246-8BB6-392C-169A89305CFB}" dt="2023-02-20T03:53:36.696" v="8" actId="14100"/>
          <ac:spMkLst>
            <pc:docMk/>
            <pc:sldMk cId="2562390681" sldId="275"/>
            <ac:spMk id="35" creationId="{D909E2E8-3E48-F1F9-A13E-F43590264AB0}"/>
          </ac:spMkLst>
        </pc:spChg>
        <pc:spChg chg="mod">
          <ac:chgData name="Jeffrey Epro" userId="S::jepro@umass.edu::4e6e1a93-8227-480c-a0c9-303015dd4818" providerId="AD" clId="Web-{172A3C89-E246-8BB6-392C-169A89305CFB}" dt="2023-02-20T03:53:48.478" v="12" actId="1076"/>
          <ac:spMkLst>
            <pc:docMk/>
            <pc:sldMk cId="2562390681" sldId="275"/>
            <ac:spMk id="56" creationId="{4CB4D256-7800-9221-33B3-531308813971}"/>
          </ac:spMkLst>
        </pc:spChg>
        <pc:spChg chg="mod">
          <ac:chgData name="Jeffrey Epro" userId="S::jepro@umass.edu::4e6e1a93-8227-480c-a0c9-303015dd4818" providerId="AD" clId="Web-{172A3C89-E246-8BB6-392C-169A89305CFB}" dt="2023-02-20T03:54:55.952" v="27" actId="14100"/>
          <ac:spMkLst>
            <pc:docMk/>
            <pc:sldMk cId="2562390681" sldId="275"/>
            <ac:spMk id="63" creationId="{F209B85F-02BF-52A6-CD53-F5282CEE8448}"/>
          </ac:spMkLst>
        </pc:spChg>
        <pc:spChg chg="mod">
          <ac:chgData name="Jeffrey Epro" userId="S::jepro@umass.edu::4e6e1a93-8227-480c-a0c9-303015dd4818" providerId="AD" clId="Web-{172A3C89-E246-8BB6-392C-169A89305CFB}" dt="2023-02-20T03:52:37.319" v="7" actId="14100"/>
          <ac:spMkLst>
            <pc:docMk/>
            <pc:sldMk cId="2562390681" sldId="275"/>
            <ac:spMk id="70" creationId="{38DA80E3-9D51-DE44-93C4-D3BFECD3A49F}"/>
          </ac:spMkLst>
        </pc:spChg>
        <pc:spChg chg="mod">
          <ac:chgData name="Jeffrey Epro" userId="S::jepro@umass.edu::4e6e1a93-8227-480c-a0c9-303015dd4818" providerId="AD" clId="Web-{172A3C89-E246-8BB6-392C-169A89305CFB}" dt="2023-02-20T03:48:20.748" v="0" actId="14100"/>
          <ac:spMkLst>
            <pc:docMk/>
            <pc:sldMk cId="2562390681" sldId="275"/>
            <ac:spMk id="76" creationId="{1F74192F-5A8F-0A87-CDCA-E5D770C97646}"/>
          </ac:spMkLst>
        </pc:spChg>
        <pc:spChg chg="mod">
          <ac:chgData name="Jeffrey Epro" userId="S::jepro@umass.edu::4e6e1a93-8227-480c-a0c9-303015dd4818" providerId="AD" clId="Web-{172A3C89-E246-8BB6-392C-169A89305CFB}" dt="2023-02-20T03:53:41.884" v="10" actId="1076"/>
          <ac:spMkLst>
            <pc:docMk/>
            <pc:sldMk cId="2562390681" sldId="275"/>
            <ac:spMk id="77" creationId="{3099F826-C854-F052-CBA9-2ABB3ADA642A}"/>
          </ac:spMkLst>
        </pc:spChg>
        <pc:spChg chg="mod">
          <ac:chgData name="Jeffrey Epro" userId="S::jepro@umass.edu::4e6e1a93-8227-480c-a0c9-303015dd4818" providerId="AD" clId="Web-{172A3C89-E246-8BB6-392C-169A89305CFB}" dt="2023-02-20T03:55:11.749" v="35" actId="1076"/>
          <ac:spMkLst>
            <pc:docMk/>
            <pc:sldMk cId="2562390681" sldId="275"/>
            <ac:spMk id="81" creationId="{EC8BF67F-E1D0-3D70-E856-D17F7CBAD730}"/>
          </ac:spMkLst>
        </pc:spChg>
        <pc:spChg chg="mod">
          <ac:chgData name="Jeffrey Epro" userId="S::jepro@umass.edu::4e6e1a93-8227-480c-a0c9-303015dd4818" providerId="AD" clId="Web-{172A3C89-E246-8BB6-392C-169A89305CFB}" dt="2023-02-20T03:48:29.014" v="3" actId="14100"/>
          <ac:spMkLst>
            <pc:docMk/>
            <pc:sldMk cId="2562390681" sldId="275"/>
            <ac:spMk id="97" creationId="{6DDFB97C-571C-09D6-6D70-0139D864D2EC}"/>
          </ac:spMkLst>
        </pc:spChg>
        <pc:spChg chg="mod">
          <ac:chgData name="Jeffrey Epro" userId="S::jepro@umass.edu::4e6e1a93-8227-480c-a0c9-303015dd4818" providerId="AD" clId="Web-{172A3C89-E246-8BB6-392C-169A89305CFB}" dt="2023-02-20T03:48:30.623" v="4" actId="14100"/>
          <ac:spMkLst>
            <pc:docMk/>
            <pc:sldMk cId="2562390681" sldId="275"/>
            <ac:spMk id="118" creationId="{5CF212FA-E76E-9BCE-9B97-D47E469A25F8}"/>
          </ac:spMkLst>
        </pc:spChg>
        <pc:cxnChg chg="add mod">
          <ac:chgData name="Jeffrey Epro" userId="S::jepro@umass.edu::4e6e1a93-8227-480c-a0c9-303015dd4818" providerId="AD" clId="Web-{172A3C89-E246-8BB6-392C-169A89305CFB}" dt="2023-02-20T03:55:18.078" v="37" actId="14100"/>
          <ac:cxnSpMkLst>
            <pc:docMk/>
            <pc:sldMk cId="2562390681" sldId="275"/>
            <ac:cxnSpMk id="5" creationId="{D0F508D6-C6D9-D07E-78D1-1001A0170B68}"/>
          </ac:cxnSpMkLst>
        </pc:cxnChg>
        <pc:cxnChg chg="ord">
          <ac:chgData name="Jeffrey Epro" userId="S::jepro@umass.edu::4e6e1a93-8227-480c-a0c9-303015dd4818" providerId="AD" clId="Web-{172A3C89-E246-8BB6-392C-169A89305CFB}" dt="2023-02-20T03:52:28.600" v="6"/>
          <ac:cxnSpMkLst>
            <pc:docMk/>
            <pc:sldMk cId="2562390681" sldId="275"/>
            <ac:cxnSpMk id="17" creationId="{1837723A-8963-6455-1FA1-94376F35783C}"/>
          </ac:cxnSpMkLst>
        </pc:cxnChg>
        <pc:cxnChg chg="add del mod">
          <ac:chgData name="Jeffrey Epro" userId="S::jepro@umass.edu::4e6e1a93-8227-480c-a0c9-303015dd4818" providerId="AD" clId="Web-{172A3C89-E246-8BB6-392C-169A89305CFB}" dt="2023-02-20T03:55:00.624" v="30"/>
          <ac:cxnSpMkLst>
            <pc:docMk/>
            <pc:sldMk cId="2562390681" sldId="275"/>
            <ac:cxnSpMk id="78" creationId="{2DBC9830-CC27-879B-F017-92677F2AC025}"/>
          </ac:cxnSpMkLst>
        </pc:cxnChg>
        <pc:cxnChg chg="mod ord">
          <ac:chgData name="Jeffrey Epro" userId="S::jepro@umass.edu::4e6e1a93-8227-480c-a0c9-303015dd4818" providerId="AD" clId="Web-{172A3C89-E246-8BB6-392C-169A89305CFB}" dt="2023-02-20T03:54:24.920" v="22" actId="14100"/>
          <ac:cxnSpMkLst>
            <pc:docMk/>
            <pc:sldMk cId="2562390681" sldId="275"/>
            <ac:cxnSpMk id="82" creationId="{025B53B3-5509-2CB4-E942-5755E9CFBA25}"/>
          </ac:cxnSpMkLst>
        </pc:cxnChg>
      </pc:sldChg>
    </pc:docChg>
  </pc:docChgLst>
  <pc:docChgLst>
    <pc:chgData name="Jeffrey Epro" userId="S::jepro@umass.edu::4e6e1a93-8227-480c-a0c9-303015dd4818" providerId="AD" clId="Web-{ECF465BC-F0CD-899D-1D81-91D18EF4CDB3}"/>
    <pc:docChg chg="modSld">
      <pc:chgData name="Jeffrey Epro" userId="S::jepro@umass.edu::4e6e1a93-8227-480c-a0c9-303015dd4818" providerId="AD" clId="Web-{ECF465BC-F0CD-899D-1D81-91D18EF4CDB3}" dt="2023-02-20T20:22:31.825" v="16" actId="20577"/>
      <pc:docMkLst>
        <pc:docMk/>
      </pc:docMkLst>
      <pc:sldChg chg="modSp">
        <pc:chgData name="Jeffrey Epro" userId="S::jepro@umass.edu::4e6e1a93-8227-480c-a0c9-303015dd4818" providerId="AD" clId="Web-{ECF465BC-F0CD-899D-1D81-91D18EF4CDB3}" dt="2023-02-20T20:14:44.464" v="6" actId="20577"/>
        <pc:sldMkLst>
          <pc:docMk/>
          <pc:sldMk cId="810313133" sldId="268"/>
        </pc:sldMkLst>
        <pc:spChg chg="mod">
          <ac:chgData name="Jeffrey Epro" userId="S::jepro@umass.edu::4e6e1a93-8227-480c-a0c9-303015dd4818" providerId="AD" clId="Web-{ECF465BC-F0CD-899D-1D81-91D18EF4CDB3}" dt="2023-02-20T20:13:26.336" v="5" actId="20577"/>
          <ac:spMkLst>
            <pc:docMk/>
            <pc:sldMk cId="810313133" sldId="268"/>
            <ac:spMk id="29" creationId="{9143C086-D23A-7C90-9A59-88B4E9B160B7}"/>
          </ac:spMkLst>
        </pc:spChg>
        <pc:spChg chg="mod">
          <ac:chgData name="Jeffrey Epro" userId="S::jepro@umass.edu::4e6e1a93-8227-480c-a0c9-303015dd4818" providerId="AD" clId="Web-{ECF465BC-F0CD-899D-1D81-91D18EF4CDB3}" dt="2023-02-20T20:14:44.464" v="6" actId="20577"/>
          <ac:spMkLst>
            <pc:docMk/>
            <pc:sldMk cId="810313133" sldId="268"/>
            <ac:spMk id="45" creationId="{669C9B53-9F78-E79D-596E-8766079501D2}"/>
          </ac:spMkLst>
        </pc:spChg>
      </pc:sldChg>
      <pc:sldChg chg="modSp">
        <pc:chgData name="Jeffrey Epro" userId="S::jepro@umass.edu::4e6e1a93-8227-480c-a0c9-303015dd4818" providerId="AD" clId="Web-{ECF465BC-F0CD-899D-1D81-91D18EF4CDB3}" dt="2023-02-20T20:22:31.825" v="16" actId="20577"/>
        <pc:sldMkLst>
          <pc:docMk/>
          <pc:sldMk cId="2562390681" sldId="275"/>
        </pc:sldMkLst>
        <pc:spChg chg="mod">
          <ac:chgData name="Jeffrey Epro" userId="S::jepro@umass.edu::4e6e1a93-8227-480c-a0c9-303015dd4818" providerId="AD" clId="Web-{ECF465BC-F0CD-899D-1D81-91D18EF4CDB3}" dt="2023-02-20T20:22:31.825" v="16" actId="20577"/>
          <ac:spMkLst>
            <pc:docMk/>
            <pc:sldMk cId="2562390681" sldId="275"/>
            <ac:spMk id="4" creationId="{9871A1AE-E397-1D70-CFA1-F75253EE5583}"/>
          </ac:spMkLst>
        </pc:spChg>
      </pc:sldChg>
    </pc:docChg>
  </pc:docChgLst>
  <pc:docChgLst>
    <pc:chgData name="Sharanya Vutla" userId="7fd1f30f-6aa9-4e93-82e7-91b021bb8ff4" providerId="ADAL" clId="{C9F146EF-BDAB-5242-B409-99B15ED3774F}"/>
    <pc:docChg chg="undo custSel addSld delSld modSld">
      <pc:chgData name="Sharanya Vutla" userId="7fd1f30f-6aa9-4e93-82e7-91b021bb8ff4" providerId="ADAL" clId="{C9F146EF-BDAB-5242-B409-99B15ED3774F}" dt="2023-02-20T20:16:37.184" v="1643" actId="20577"/>
      <pc:docMkLst>
        <pc:docMk/>
      </pc:docMkLst>
      <pc:sldChg chg="modSp mod">
        <pc:chgData name="Sharanya Vutla" userId="7fd1f30f-6aa9-4e93-82e7-91b021bb8ff4" providerId="ADAL" clId="{C9F146EF-BDAB-5242-B409-99B15ED3774F}" dt="2023-02-20T20:16:37.184" v="1643" actId="20577"/>
        <pc:sldMkLst>
          <pc:docMk/>
          <pc:sldMk cId="810313133" sldId="268"/>
        </pc:sldMkLst>
        <pc:spChg chg="mod">
          <ac:chgData name="Sharanya Vutla" userId="7fd1f30f-6aa9-4e93-82e7-91b021bb8ff4" providerId="ADAL" clId="{C9F146EF-BDAB-5242-B409-99B15ED3774F}" dt="2023-02-20T20:16:37.184" v="1643" actId="20577"/>
          <ac:spMkLst>
            <pc:docMk/>
            <pc:sldMk cId="810313133" sldId="268"/>
            <ac:spMk id="26" creationId="{F68C1351-109A-B60B-563F-04D97B233CC9}"/>
          </ac:spMkLst>
        </pc:spChg>
      </pc:sldChg>
      <pc:sldChg chg="addSp delSp modSp mod modNotesTx">
        <pc:chgData name="Sharanya Vutla" userId="7fd1f30f-6aa9-4e93-82e7-91b021bb8ff4" providerId="ADAL" clId="{C9F146EF-BDAB-5242-B409-99B15ED3774F}" dt="2023-02-20T05:23:48.255" v="1422" actId="1037"/>
        <pc:sldMkLst>
          <pc:docMk/>
          <pc:sldMk cId="2587047462" sldId="273"/>
        </pc:sldMkLst>
        <pc:spChg chg="mod">
          <ac:chgData name="Sharanya Vutla" userId="7fd1f30f-6aa9-4e93-82e7-91b021bb8ff4" providerId="ADAL" clId="{C9F146EF-BDAB-5242-B409-99B15ED3774F}" dt="2023-02-20T03:26:06.238" v="375" actId="20577"/>
          <ac:spMkLst>
            <pc:docMk/>
            <pc:sldMk cId="2587047462" sldId="273"/>
            <ac:spMk id="2" creationId="{362D7145-AA89-3FAA-8F12-BBFEAD88EC93}"/>
          </ac:spMkLst>
        </pc:spChg>
        <pc:spChg chg="add del mod">
          <ac:chgData name="Sharanya Vutla" userId="7fd1f30f-6aa9-4e93-82e7-91b021bb8ff4" providerId="ADAL" clId="{C9F146EF-BDAB-5242-B409-99B15ED3774F}" dt="2023-02-17T01:08:40.205" v="3"/>
          <ac:spMkLst>
            <pc:docMk/>
            <pc:sldMk cId="2587047462" sldId="273"/>
            <ac:spMk id="7" creationId="{67F103F9-DADB-B085-4625-6A4822962C0A}"/>
          </ac:spMkLst>
        </pc:spChg>
        <pc:spChg chg="mod">
          <ac:chgData name="Sharanya Vutla" userId="7fd1f30f-6aa9-4e93-82e7-91b021bb8ff4" providerId="ADAL" clId="{C9F146EF-BDAB-5242-B409-99B15ED3774F}" dt="2023-02-20T05:22:38.924" v="1372" actId="313"/>
          <ac:spMkLst>
            <pc:docMk/>
            <pc:sldMk cId="2587047462" sldId="273"/>
            <ac:spMk id="8" creationId="{D7DC42DD-1E64-346E-9D89-08EC890A9FAF}"/>
          </ac:spMkLst>
        </pc:spChg>
        <pc:spChg chg="mod">
          <ac:chgData name="Sharanya Vutla" userId="7fd1f30f-6aa9-4e93-82e7-91b021bb8ff4" providerId="ADAL" clId="{C9F146EF-BDAB-5242-B409-99B15ED3774F}" dt="2023-02-20T04:57:41.485" v="442" actId="1038"/>
          <ac:spMkLst>
            <pc:docMk/>
            <pc:sldMk cId="2587047462" sldId="273"/>
            <ac:spMk id="12" creationId="{AF45456E-7AF1-446E-D713-CF7356D15052}"/>
          </ac:spMkLst>
        </pc:spChg>
        <pc:spChg chg="mod">
          <ac:chgData name="Sharanya Vutla" userId="7fd1f30f-6aa9-4e93-82e7-91b021bb8ff4" providerId="ADAL" clId="{C9F146EF-BDAB-5242-B409-99B15ED3774F}" dt="2023-02-20T04:57:25.091" v="438" actId="1076"/>
          <ac:spMkLst>
            <pc:docMk/>
            <pc:sldMk cId="2587047462" sldId="273"/>
            <ac:spMk id="13" creationId="{7BF8D4D1-50DF-BD44-6014-28BB097066CA}"/>
          </ac:spMkLst>
        </pc:spChg>
        <pc:spChg chg="mod">
          <ac:chgData name="Sharanya Vutla" userId="7fd1f30f-6aa9-4e93-82e7-91b021bb8ff4" providerId="ADAL" clId="{C9F146EF-BDAB-5242-B409-99B15ED3774F}" dt="2023-02-20T04:57:29.955" v="439" actId="1076"/>
          <ac:spMkLst>
            <pc:docMk/>
            <pc:sldMk cId="2587047462" sldId="273"/>
            <ac:spMk id="14" creationId="{4281643E-4C1A-5B30-7BAA-771D4E88F98E}"/>
          </ac:spMkLst>
        </pc:spChg>
        <pc:spChg chg="mod">
          <ac:chgData name="Sharanya Vutla" userId="7fd1f30f-6aa9-4e93-82e7-91b021bb8ff4" providerId="ADAL" clId="{C9F146EF-BDAB-5242-B409-99B15ED3774F}" dt="2023-02-20T05:19:54.109" v="1335" actId="1036"/>
          <ac:spMkLst>
            <pc:docMk/>
            <pc:sldMk cId="2587047462" sldId="273"/>
            <ac:spMk id="15" creationId="{5AF3E252-4BE0-4C83-A6EE-F6533EEA2FDE}"/>
          </ac:spMkLst>
        </pc:spChg>
        <pc:spChg chg="mod">
          <ac:chgData name="Sharanya Vutla" userId="7fd1f30f-6aa9-4e93-82e7-91b021bb8ff4" providerId="ADAL" clId="{C9F146EF-BDAB-5242-B409-99B15ED3774F}" dt="2023-02-20T05:20:03.900" v="1339" actId="1035"/>
          <ac:spMkLst>
            <pc:docMk/>
            <pc:sldMk cId="2587047462" sldId="273"/>
            <ac:spMk id="16" creationId="{CB5E1474-7A01-5FAC-37D1-23392EFB570A}"/>
          </ac:spMkLst>
        </pc:spChg>
        <pc:spChg chg="mod">
          <ac:chgData name="Sharanya Vutla" userId="7fd1f30f-6aa9-4e93-82e7-91b021bb8ff4" providerId="ADAL" clId="{C9F146EF-BDAB-5242-B409-99B15ED3774F}" dt="2023-02-20T05:20:02.294" v="1338" actId="1035"/>
          <ac:spMkLst>
            <pc:docMk/>
            <pc:sldMk cId="2587047462" sldId="273"/>
            <ac:spMk id="17" creationId="{C4DBA808-6895-CF49-4803-88D34A791ABF}"/>
          </ac:spMkLst>
        </pc:spChg>
        <pc:spChg chg="add del mod">
          <ac:chgData name="Sharanya Vutla" userId="7fd1f30f-6aa9-4e93-82e7-91b021bb8ff4" providerId="ADAL" clId="{C9F146EF-BDAB-5242-B409-99B15ED3774F}" dt="2023-02-20T03:24:31.081" v="344" actId="478"/>
          <ac:spMkLst>
            <pc:docMk/>
            <pc:sldMk cId="2587047462" sldId="273"/>
            <ac:spMk id="20" creationId="{A6EA507E-7A46-8C77-A299-A5B11B1E20FF}"/>
          </ac:spMkLst>
        </pc:spChg>
        <pc:spChg chg="add del mod">
          <ac:chgData name="Sharanya Vutla" userId="7fd1f30f-6aa9-4e93-82e7-91b021bb8ff4" providerId="ADAL" clId="{C9F146EF-BDAB-5242-B409-99B15ED3774F}" dt="2023-02-20T03:24:39.727" v="346" actId="478"/>
          <ac:spMkLst>
            <pc:docMk/>
            <pc:sldMk cId="2587047462" sldId="273"/>
            <ac:spMk id="21" creationId="{ECFD14AE-18A9-87AC-06C4-F37CFB7B7E88}"/>
          </ac:spMkLst>
        </pc:spChg>
        <pc:spChg chg="mod">
          <ac:chgData name="Sharanya Vutla" userId="7fd1f30f-6aa9-4e93-82e7-91b021bb8ff4" providerId="ADAL" clId="{C9F146EF-BDAB-5242-B409-99B15ED3774F}" dt="2023-02-20T04:56:19.604" v="394"/>
          <ac:spMkLst>
            <pc:docMk/>
            <pc:sldMk cId="2587047462" sldId="273"/>
            <ac:spMk id="30" creationId="{F44C3DC5-6357-BF49-4ED4-B5521D2AF8CF}"/>
          </ac:spMkLst>
        </pc:spChg>
        <pc:spChg chg="del mod">
          <ac:chgData name="Sharanya Vutla" userId="7fd1f30f-6aa9-4e93-82e7-91b021bb8ff4" providerId="ADAL" clId="{C9F146EF-BDAB-5242-B409-99B15ED3774F}" dt="2023-02-20T05:06:05.324" v="625" actId="478"/>
          <ac:spMkLst>
            <pc:docMk/>
            <pc:sldMk cId="2587047462" sldId="273"/>
            <ac:spMk id="31" creationId="{125BFFA3-2B3B-F1BD-32BC-7606EA59AA53}"/>
          </ac:spMkLst>
        </pc:spChg>
        <pc:spChg chg="del">
          <ac:chgData name="Sharanya Vutla" userId="7fd1f30f-6aa9-4e93-82e7-91b021bb8ff4" providerId="ADAL" clId="{C9F146EF-BDAB-5242-B409-99B15ED3774F}" dt="2023-02-20T03:23:48.435" v="309" actId="478"/>
          <ac:spMkLst>
            <pc:docMk/>
            <pc:sldMk cId="2587047462" sldId="273"/>
            <ac:spMk id="32" creationId="{83CE2715-9F2B-9EE5-8CDD-B6325619E7FC}"/>
          </ac:spMkLst>
        </pc:spChg>
        <pc:spChg chg="del">
          <ac:chgData name="Sharanya Vutla" userId="7fd1f30f-6aa9-4e93-82e7-91b021bb8ff4" providerId="ADAL" clId="{C9F146EF-BDAB-5242-B409-99B15ED3774F}" dt="2023-02-20T03:23:46.049" v="308" actId="478"/>
          <ac:spMkLst>
            <pc:docMk/>
            <pc:sldMk cId="2587047462" sldId="273"/>
            <ac:spMk id="33" creationId="{A963F26B-A912-8B83-DF18-1977FFF0FADD}"/>
          </ac:spMkLst>
        </pc:spChg>
        <pc:spChg chg="mod">
          <ac:chgData name="Sharanya Vutla" userId="7fd1f30f-6aa9-4e93-82e7-91b021bb8ff4" providerId="ADAL" clId="{C9F146EF-BDAB-5242-B409-99B15ED3774F}" dt="2023-02-17T03:55:48.270" v="122" actId="115"/>
          <ac:spMkLst>
            <pc:docMk/>
            <pc:sldMk cId="2587047462" sldId="273"/>
            <ac:spMk id="34" creationId="{9F913381-227D-D40C-A636-98F2D592054B}"/>
          </ac:spMkLst>
        </pc:spChg>
        <pc:spChg chg="mod">
          <ac:chgData name="Sharanya Vutla" userId="7fd1f30f-6aa9-4e93-82e7-91b021bb8ff4" providerId="ADAL" clId="{C9F146EF-BDAB-5242-B409-99B15ED3774F}" dt="2023-02-17T03:55:49.193" v="123" actId="115"/>
          <ac:spMkLst>
            <pc:docMk/>
            <pc:sldMk cId="2587047462" sldId="273"/>
            <ac:spMk id="35" creationId="{081DA603-D74F-A341-67AF-4A37DD905ACF}"/>
          </ac:spMkLst>
        </pc:spChg>
        <pc:spChg chg="mod">
          <ac:chgData name="Sharanya Vutla" userId="7fd1f30f-6aa9-4e93-82e7-91b021bb8ff4" providerId="ADAL" clId="{C9F146EF-BDAB-5242-B409-99B15ED3774F}" dt="2023-02-17T03:56:08.114" v="128" actId="1076"/>
          <ac:spMkLst>
            <pc:docMk/>
            <pc:sldMk cId="2587047462" sldId="273"/>
            <ac:spMk id="36" creationId="{84DC5AAF-FC94-B5CE-6819-AED16146B4D1}"/>
          </ac:spMkLst>
        </pc:spChg>
        <pc:spChg chg="mod">
          <ac:chgData name="Sharanya Vutla" userId="7fd1f30f-6aa9-4e93-82e7-91b021bb8ff4" providerId="ADAL" clId="{C9F146EF-BDAB-5242-B409-99B15ED3774F}" dt="2023-02-20T03:26:33.474" v="376" actId="20577"/>
          <ac:spMkLst>
            <pc:docMk/>
            <pc:sldMk cId="2587047462" sldId="273"/>
            <ac:spMk id="37" creationId="{36A668A3-3A63-5CB0-E3FB-A8B7428ADEA4}"/>
          </ac:spMkLst>
        </pc:spChg>
        <pc:spChg chg="mod">
          <ac:chgData name="Sharanya Vutla" userId="7fd1f30f-6aa9-4e93-82e7-91b021bb8ff4" providerId="ADAL" clId="{C9F146EF-BDAB-5242-B409-99B15ED3774F}" dt="2023-02-17T03:57:32.180" v="279" actId="1076"/>
          <ac:spMkLst>
            <pc:docMk/>
            <pc:sldMk cId="2587047462" sldId="273"/>
            <ac:spMk id="38" creationId="{CD381EC6-CDFF-9D54-9081-D65FB535748B}"/>
          </ac:spMkLst>
        </pc:spChg>
        <pc:spChg chg="mod">
          <ac:chgData name="Sharanya Vutla" userId="7fd1f30f-6aa9-4e93-82e7-91b021bb8ff4" providerId="ADAL" clId="{C9F146EF-BDAB-5242-B409-99B15ED3774F}" dt="2023-02-17T03:56:04.013" v="127" actId="1076"/>
          <ac:spMkLst>
            <pc:docMk/>
            <pc:sldMk cId="2587047462" sldId="273"/>
            <ac:spMk id="39" creationId="{CEF335B2-E12A-B04F-185A-EF085B65D987}"/>
          </ac:spMkLst>
        </pc:spChg>
        <pc:spChg chg="add del">
          <ac:chgData name="Sharanya Vutla" userId="7fd1f30f-6aa9-4e93-82e7-91b021bb8ff4" providerId="ADAL" clId="{C9F146EF-BDAB-5242-B409-99B15ED3774F}" dt="2023-02-20T03:27:18.345" v="378" actId="22"/>
          <ac:spMkLst>
            <pc:docMk/>
            <pc:sldMk cId="2587047462" sldId="273"/>
            <ac:spMk id="41" creationId="{5AAF3BC6-DAAC-0B64-E918-F2513C588279}"/>
          </ac:spMkLst>
        </pc:spChg>
        <pc:spChg chg="mod">
          <ac:chgData name="Sharanya Vutla" userId="7fd1f30f-6aa9-4e93-82e7-91b021bb8ff4" providerId="ADAL" clId="{C9F146EF-BDAB-5242-B409-99B15ED3774F}" dt="2023-02-20T04:48:49.905" v="386" actId="1076"/>
          <ac:spMkLst>
            <pc:docMk/>
            <pc:sldMk cId="2587047462" sldId="273"/>
            <ac:spMk id="48" creationId="{D191AA8F-F93F-CBDE-1A27-A588940AA3ED}"/>
          </ac:spMkLst>
        </pc:spChg>
        <pc:spChg chg="mod">
          <ac:chgData name="Sharanya Vutla" userId="7fd1f30f-6aa9-4e93-82e7-91b021bb8ff4" providerId="ADAL" clId="{C9F146EF-BDAB-5242-B409-99B15ED3774F}" dt="2023-02-20T04:48:54.902" v="387" actId="1076"/>
          <ac:spMkLst>
            <pc:docMk/>
            <pc:sldMk cId="2587047462" sldId="273"/>
            <ac:spMk id="49" creationId="{42C7315D-2535-4872-BD0A-AFAF48360884}"/>
          </ac:spMkLst>
        </pc:spChg>
        <pc:spChg chg="mod">
          <ac:chgData name="Sharanya Vutla" userId="7fd1f30f-6aa9-4e93-82e7-91b021bb8ff4" providerId="ADAL" clId="{C9F146EF-BDAB-5242-B409-99B15ED3774F}" dt="2023-02-20T04:49:02.202" v="389" actId="1076"/>
          <ac:spMkLst>
            <pc:docMk/>
            <pc:sldMk cId="2587047462" sldId="273"/>
            <ac:spMk id="50" creationId="{41945248-2E59-9000-BC4C-E9255D6D11F2}"/>
          </ac:spMkLst>
        </pc:spChg>
        <pc:spChg chg="add mod">
          <ac:chgData name="Sharanya Vutla" userId="7fd1f30f-6aa9-4e93-82e7-91b021bb8ff4" providerId="ADAL" clId="{C9F146EF-BDAB-5242-B409-99B15ED3774F}" dt="2023-02-20T05:22:50.824" v="1376" actId="20577"/>
          <ac:spMkLst>
            <pc:docMk/>
            <pc:sldMk cId="2587047462" sldId="273"/>
            <ac:spMk id="59" creationId="{ECEFF638-3AD8-9D0F-328E-84B504D695A3}"/>
          </ac:spMkLst>
        </pc:spChg>
        <pc:spChg chg="del">
          <ac:chgData name="Sharanya Vutla" userId="7fd1f30f-6aa9-4e93-82e7-91b021bb8ff4" providerId="ADAL" clId="{C9F146EF-BDAB-5242-B409-99B15ED3774F}" dt="2023-02-17T01:09:57.742" v="14" actId="478"/>
          <ac:spMkLst>
            <pc:docMk/>
            <pc:sldMk cId="2587047462" sldId="273"/>
            <ac:spMk id="63" creationId="{CF21BC5F-C120-D669-39B7-BF93BF8A69CD}"/>
          </ac:spMkLst>
        </pc:spChg>
        <pc:grpChg chg="mod topLvl">
          <ac:chgData name="Sharanya Vutla" userId="7fd1f30f-6aa9-4e93-82e7-91b021bb8ff4" providerId="ADAL" clId="{C9F146EF-BDAB-5242-B409-99B15ED3774F}" dt="2023-02-20T05:23:17.056" v="1388" actId="1038"/>
          <ac:grpSpMkLst>
            <pc:docMk/>
            <pc:sldMk cId="2587047462" sldId="273"/>
            <ac:grpSpMk id="3" creationId="{6391A25E-B711-BE81-8101-A8F0C8FCFD40}"/>
          </ac:grpSpMkLst>
        </pc:grpChg>
        <pc:grpChg chg="mod">
          <ac:chgData name="Sharanya Vutla" userId="7fd1f30f-6aa9-4e93-82e7-91b021bb8ff4" providerId="ADAL" clId="{C9F146EF-BDAB-5242-B409-99B15ED3774F}" dt="2023-02-20T05:23:48.255" v="1422" actId="1037"/>
          <ac:grpSpMkLst>
            <pc:docMk/>
            <pc:sldMk cId="2587047462" sldId="273"/>
            <ac:grpSpMk id="7" creationId="{399ADFCF-783D-7F28-6FE2-D958B8E516B1}"/>
          </ac:grpSpMkLst>
        </pc:grpChg>
        <pc:grpChg chg="add del mod">
          <ac:chgData name="Sharanya Vutla" userId="7fd1f30f-6aa9-4e93-82e7-91b021bb8ff4" providerId="ADAL" clId="{C9F146EF-BDAB-5242-B409-99B15ED3774F}" dt="2023-02-20T05:07:07.668" v="626" actId="478"/>
          <ac:grpSpMkLst>
            <pc:docMk/>
            <pc:sldMk cId="2587047462" sldId="273"/>
            <ac:grpSpMk id="18" creationId="{44200FE0-8605-6C2C-83DD-8AF6873E51D1}"/>
          </ac:grpSpMkLst>
        </pc:grpChg>
        <pc:grpChg chg="add mod">
          <ac:chgData name="Sharanya Vutla" userId="7fd1f30f-6aa9-4e93-82e7-91b021bb8ff4" providerId="ADAL" clId="{C9F146EF-BDAB-5242-B409-99B15ED3774F}" dt="2023-02-20T05:23:17.056" v="1388" actId="1038"/>
          <ac:grpSpMkLst>
            <pc:docMk/>
            <pc:sldMk cId="2587047462" sldId="273"/>
            <ac:grpSpMk id="19" creationId="{B66A26AA-14FB-3E31-642E-B2EC226EA729}"/>
          </ac:grpSpMkLst>
        </pc:grpChg>
        <pc:grpChg chg="topLvl">
          <ac:chgData name="Sharanya Vutla" userId="7fd1f30f-6aa9-4e93-82e7-91b021bb8ff4" providerId="ADAL" clId="{C9F146EF-BDAB-5242-B409-99B15ED3774F}" dt="2023-02-17T01:08:45.917" v="4" actId="165"/>
          <ac:grpSpMkLst>
            <pc:docMk/>
            <pc:sldMk cId="2587047462" sldId="273"/>
            <ac:grpSpMk id="25" creationId="{A2D06996-C675-04DB-7AC8-AC3C0962A077}"/>
          </ac:grpSpMkLst>
        </pc:grpChg>
        <pc:grpChg chg="del">
          <ac:chgData name="Sharanya Vutla" userId="7fd1f30f-6aa9-4e93-82e7-91b021bb8ff4" providerId="ADAL" clId="{C9F146EF-BDAB-5242-B409-99B15ED3774F}" dt="2023-02-17T01:08:45.917" v="4" actId="165"/>
          <ac:grpSpMkLst>
            <pc:docMk/>
            <pc:sldMk cId="2587047462" sldId="273"/>
            <ac:grpSpMk id="47" creationId="{3911AEB0-8EF6-6A97-DC14-3588B50BE615}"/>
          </ac:grpSpMkLst>
        </pc:grpChg>
        <pc:grpChg chg="add mod">
          <ac:chgData name="Sharanya Vutla" userId="7fd1f30f-6aa9-4e93-82e7-91b021bb8ff4" providerId="ADAL" clId="{C9F146EF-BDAB-5242-B409-99B15ED3774F}" dt="2023-02-20T05:23:48.255" v="1422" actId="1037"/>
          <ac:grpSpMkLst>
            <pc:docMk/>
            <pc:sldMk cId="2587047462" sldId="273"/>
            <ac:grpSpMk id="61" creationId="{A0D8A8D7-5B9D-FA07-F9CE-E64BADD207BD}"/>
          </ac:grpSpMkLst>
        </pc:grpChg>
        <pc:grpChg chg="add mod">
          <ac:chgData name="Sharanya Vutla" userId="7fd1f30f-6aa9-4e93-82e7-91b021bb8ff4" providerId="ADAL" clId="{C9F146EF-BDAB-5242-B409-99B15ED3774F}" dt="2023-02-20T05:23:48.255" v="1422" actId="1037"/>
          <ac:grpSpMkLst>
            <pc:docMk/>
            <pc:sldMk cId="2587047462" sldId="273"/>
            <ac:grpSpMk id="63" creationId="{4AE5E7AB-E464-51BC-43D6-5D4F94497C19}"/>
          </ac:grpSpMkLst>
        </pc:grpChg>
        <pc:picChg chg="add mod">
          <ac:chgData name="Sharanya Vutla" userId="7fd1f30f-6aa9-4e93-82e7-91b021bb8ff4" providerId="ADAL" clId="{C9F146EF-BDAB-5242-B409-99B15ED3774F}" dt="2023-02-20T05:22:32.329" v="1371" actId="1036"/>
          <ac:picMkLst>
            <pc:docMk/>
            <pc:sldMk cId="2587047462" sldId="273"/>
            <ac:picMk id="43" creationId="{C29CFF74-F94E-D034-ED34-D0E8BCE6A65F}"/>
          </ac:picMkLst>
        </pc:picChg>
        <pc:picChg chg="add mod">
          <ac:chgData name="Sharanya Vutla" userId="7fd1f30f-6aa9-4e93-82e7-91b021bb8ff4" providerId="ADAL" clId="{C9F146EF-BDAB-5242-B409-99B15ED3774F}" dt="2023-02-20T05:18:13.778" v="1158" actId="1076"/>
          <ac:picMkLst>
            <pc:docMk/>
            <pc:sldMk cId="2587047462" sldId="273"/>
            <ac:picMk id="45" creationId="{E4649EA8-359E-9446-993D-6060DA990907}"/>
          </ac:picMkLst>
        </pc:picChg>
        <pc:picChg chg="add del mod">
          <ac:chgData name="Sharanya Vutla" userId="7fd1f30f-6aa9-4e93-82e7-91b021bb8ff4" providerId="ADAL" clId="{C9F146EF-BDAB-5242-B409-99B15ED3774F}" dt="2023-02-20T05:16:37.779" v="1109" actId="478"/>
          <ac:picMkLst>
            <pc:docMk/>
            <pc:sldMk cId="2587047462" sldId="273"/>
            <ac:picMk id="47" creationId="{A04D5846-167F-D6A1-4C30-F066FB2D994C}"/>
          </ac:picMkLst>
        </pc:picChg>
        <pc:picChg chg="del">
          <ac:chgData name="Sharanya Vutla" userId="7fd1f30f-6aa9-4e93-82e7-91b021bb8ff4" providerId="ADAL" clId="{C9F146EF-BDAB-5242-B409-99B15ED3774F}" dt="2023-02-20T05:07:07.668" v="626" actId="478"/>
          <ac:picMkLst>
            <pc:docMk/>
            <pc:sldMk cId="2587047462" sldId="273"/>
            <ac:picMk id="52" creationId="{9B7BC08A-F10D-4148-6573-7CC1EED5294C}"/>
          </ac:picMkLst>
        </pc:picChg>
        <pc:picChg chg="add del mod">
          <ac:chgData name="Sharanya Vutla" userId="7fd1f30f-6aa9-4e93-82e7-91b021bb8ff4" providerId="ADAL" clId="{C9F146EF-BDAB-5242-B409-99B15ED3774F}" dt="2023-02-20T05:17:07.597" v="1145" actId="478"/>
          <ac:picMkLst>
            <pc:docMk/>
            <pc:sldMk cId="2587047462" sldId="273"/>
            <ac:picMk id="53" creationId="{42E66432-6DF7-6405-83D8-1F6F71AD6D1C}"/>
          </ac:picMkLst>
        </pc:picChg>
        <pc:picChg chg="del">
          <ac:chgData name="Sharanya Vutla" userId="7fd1f30f-6aa9-4e93-82e7-91b021bb8ff4" providerId="ADAL" clId="{C9F146EF-BDAB-5242-B409-99B15ED3774F}" dt="2023-02-20T05:07:07.668" v="626" actId="478"/>
          <ac:picMkLst>
            <pc:docMk/>
            <pc:sldMk cId="2587047462" sldId="273"/>
            <ac:picMk id="54" creationId="{0FEE9461-240C-65B8-A077-168401F59CF7}"/>
          </ac:picMkLst>
        </pc:picChg>
        <pc:picChg chg="del topLvl">
          <ac:chgData name="Sharanya Vutla" userId="7fd1f30f-6aa9-4e93-82e7-91b021bb8ff4" providerId="ADAL" clId="{C9F146EF-BDAB-5242-B409-99B15ED3774F}" dt="2023-02-20T05:07:07.668" v="626" actId="478"/>
          <ac:picMkLst>
            <pc:docMk/>
            <pc:sldMk cId="2587047462" sldId="273"/>
            <ac:picMk id="56" creationId="{79F3C57B-823D-C3B7-57D6-15AA905F04B3}"/>
          </ac:picMkLst>
        </pc:picChg>
        <pc:picChg chg="add mod">
          <ac:chgData name="Sharanya Vutla" userId="7fd1f30f-6aa9-4e93-82e7-91b021bb8ff4" providerId="ADAL" clId="{C9F146EF-BDAB-5242-B409-99B15ED3774F}" dt="2023-02-20T05:17:51.144" v="1154" actId="1076"/>
          <ac:picMkLst>
            <pc:docMk/>
            <pc:sldMk cId="2587047462" sldId="273"/>
            <ac:picMk id="57" creationId="{9D8B6F56-30AE-EB8D-A635-8978835023CA}"/>
          </ac:picMkLst>
        </pc:picChg>
        <pc:picChg chg="mod">
          <ac:chgData name="Sharanya Vutla" userId="7fd1f30f-6aa9-4e93-82e7-91b021bb8ff4" providerId="ADAL" clId="{C9F146EF-BDAB-5242-B409-99B15ED3774F}" dt="2023-02-20T04:50:16.244" v="393" actId="1036"/>
          <ac:picMkLst>
            <pc:docMk/>
            <pc:sldMk cId="2587047462" sldId="273"/>
            <ac:picMk id="58" creationId="{09F89D77-CC98-843C-175F-4E3ECD696952}"/>
          </ac:picMkLst>
        </pc:picChg>
      </pc:sldChg>
      <pc:sldChg chg="modSp mod">
        <pc:chgData name="Sharanya Vutla" userId="7fd1f30f-6aa9-4e93-82e7-91b021bb8ff4" providerId="ADAL" clId="{C9F146EF-BDAB-5242-B409-99B15ED3774F}" dt="2023-02-20T20:11:37.653" v="1641" actId="20577"/>
        <pc:sldMkLst>
          <pc:docMk/>
          <pc:sldMk cId="2546646514" sldId="274"/>
        </pc:sldMkLst>
        <pc:spChg chg="mod">
          <ac:chgData name="Sharanya Vutla" userId="7fd1f30f-6aa9-4e93-82e7-91b021bb8ff4" providerId="ADAL" clId="{C9F146EF-BDAB-5242-B409-99B15ED3774F}" dt="2023-02-20T20:11:37.653" v="1641" actId="20577"/>
          <ac:spMkLst>
            <pc:docMk/>
            <pc:sldMk cId="2546646514" sldId="274"/>
            <ac:spMk id="28" creationId="{447955E4-410D-15B4-DCF4-6D70F9F3B799}"/>
          </ac:spMkLst>
        </pc:spChg>
      </pc:sldChg>
      <pc:sldChg chg="delSp add del mod">
        <pc:chgData name="Sharanya Vutla" userId="7fd1f30f-6aa9-4e93-82e7-91b021bb8ff4" providerId="ADAL" clId="{C9F146EF-BDAB-5242-B409-99B15ED3774F}" dt="2023-02-20T04:38:58.435" v="381" actId="2696"/>
        <pc:sldMkLst>
          <pc:docMk/>
          <pc:sldMk cId="1957376941" sldId="277"/>
        </pc:sldMkLst>
        <pc:spChg chg="del">
          <ac:chgData name="Sharanya Vutla" userId="7fd1f30f-6aa9-4e93-82e7-91b021bb8ff4" providerId="ADAL" clId="{C9F146EF-BDAB-5242-B409-99B15ED3774F}" dt="2023-02-20T03:27:25.899" v="380" actId="478"/>
          <ac:spMkLst>
            <pc:docMk/>
            <pc:sldMk cId="1957376941" sldId="277"/>
            <ac:spMk id="31" creationId="{125BFFA3-2B3B-F1BD-32BC-7606EA59AA53}"/>
          </ac:spMkLst>
        </pc:spChg>
      </pc:sldChg>
      <pc:sldChg chg="modNotesTx">
        <pc:chgData name="Sharanya Vutla" userId="7fd1f30f-6aa9-4e93-82e7-91b021bb8ff4" providerId="ADAL" clId="{C9F146EF-BDAB-5242-B409-99B15ED3774F}" dt="2023-02-20T19:21:02.082" v="1632" actId="20577"/>
        <pc:sldMkLst>
          <pc:docMk/>
          <pc:sldMk cId="3166875129" sldId="277"/>
        </pc:sldMkLst>
      </pc:sldChg>
    </pc:docChg>
  </pc:docChgLst>
  <pc:docChgLst>
    <pc:chgData name="Sharanya Vutla" userId="S::svutla@umass.edu::7fd1f30f-6aa9-4e93-82e7-91b021bb8ff4" providerId="AD" clId="Web-{9AB0EC71-BE38-E27C-10BF-617C9636903D}"/>
    <pc:docChg chg="addSld">
      <pc:chgData name="Sharanya Vutla" userId="S::svutla@umass.edu::7fd1f30f-6aa9-4e93-82e7-91b021bb8ff4" providerId="AD" clId="Web-{9AB0EC71-BE38-E27C-10BF-617C9636903D}" dt="2023-02-16T21:15:24.685" v="0"/>
      <pc:docMkLst>
        <pc:docMk/>
      </pc:docMkLst>
      <pc:sldChg chg="add replId">
        <pc:chgData name="Sharanya Vutla" userId="S::svutla@umass.edu::7fd1f30f-6aa9-4e93-82e7-91b021bb8ff4" providerId="AD" clId="Web-{9AB0EC71-BE38-E27C-10BF-617C9636903D}" dt="2023-02-16T21:15:24.685" v="0"/>
        <pc:sldMkLst>
          <pc:docMk/>
          <pc:sldMk cId="1689179848" sldId="271"/>
        </pc:sldMkLst>
      </pc:sldChg>
    </pc:docChg>
  </pc:docChgLst>
  <pc:docChgLst>
    <pc:chgData userId="7fd1f30f-6aa9-4e93-82e7-91b021bb8ff4" providerId="ADAL" clId="{C9F146EF-BDAB-5242-B409-99B15ED3774F}"/>
    <pc:docChg chg="undo redo custSel addSld delSld modSld">
      <pc:chgData name="" userId="7fd1f30f-6aa9-4e93-82e7-91b021bb8ff4" providerId="ADAL" clId="{C9F146EF-BDAB-5242-B409-99B15ED3774F}" dt="2023-02-17T01:02:54.031" v="1561" actId="20577"/>
      <pc:docMkLst>
        <pc:docMk/>
      </pc:docMkLst>
      <pc:sldChg chg="addSp delSp modSp add del mod">
        <pc:chgData name="" userId="7fd1f30f-6aa9-4e93-82e7-91b021bb8ff4" providerId="ADAL" clId="{C9F146EF-BDAB-5242-B409-99B15ED3774F}" dt="2023-02-17T00:36:49.185" v="652" actId="2696"/>
        <pc:sldMkLst>
          <pc:docMk/>
          <pc:sldMk cId="3924528913" sldId="272"/>
        </pc:sldMkLst>
        <pc:spChg chg="mod">
          <ac:chgData name="" userId="7fd1f30f-6aa9-4e93-82e7-91b021bb8ff4" providerId="ADAL" clId="{C9F146EF-BDAB-5242-B409-99B15ED3774F}" dt="2023-02-17T00:16:51.122" v="61" actId="20577"/>
          <ac:spMkLst>
            <pc:docMk/>
            <pc:sldMk cId="3924528913" sldId="272"/>
            <ac:spMk id="2" creationId="{362D7145-AA89-3FAA-8F12-BBFEAD88EC93}"/>
          </ac:spMkLst>
        </pc:spChg>
        <pc:spChg chg="add mod topLvl">
          <ac:chgData name="" userId="7fd1f30f-6aa9-4e93-82e7-91b021bb8ff4" providerId="ADAL" clId="{C9F146EF-BDAB-5242-B409-99B15ED3774F}" dt="2023-02-17T00:28:06.778" v="555" actId="165"/>
          <ac:spMkLst>
            <pc:docMk/>
            <pc:sldMk cId="3924528913" sldId="272"/>
            <ac:spMk id="4" creationId="{22834FEA-3B35-E604-66AC-28B77802EDCF}"/>
          </ac:spMkLst>
        </pc:spChg>
        <pc:spChg chg="add mod topLvl">
          <ac:chgData name="" userId="7fd1f30f-6aa9-4e93-82e7-91b021bb8ff4" providerId="ADAL" clId="{C9F146EF-BDAB-5242-B409-99B15ED3774F}" dt="2023-02-17T00:28:06.778" v="555" actId="165"/>
          <ac:spMkLst>
            <pc:docMk/>
            <pc:sldMk cId="3924528913" sldId="272"/>
            <ac:spMk id="5" creationId="{E37F1163-6136-1B1C-5B29-ABB271FAD8B8}"/>
          </ac:spMkLst>
        </pc:spChg>
        <pc:spChg chg="add mod topLvl">
          <ac:chgData name="" userId="7fd1f30f-6aa9-4e93-82e7-91b021bb8ff4" providerId="ADAL" clId="{C9F146EF-BDAB-5242-B409-99B15ED3774F}" dt="2023-02-17T00:28:06.778" v="555" actId="165"/>
          <ac:spMkLst>
            <pc:docMk/>
            <pc:sldMk cId="3924528913" sldId="272"/>
            <ac:spMk id="6" creationId="{65A384E8-BEBF-DCE5-FAE2-3C1A8175A959}"/>
          </ac:spMkLst>
        </pc:spChg>
        <pc:spChg chg="add mod topLvl">
          <ac:chgData name="" userId="7fd1f30f-6aa9-4e93-82e7-91b021bb8ff4" providerId="ADAL" clId="{C9F146EF-BDAB-5242-B409-99B15ED3774F}" dt="2023-02-17T00:28:06.778" v="555" actId="165"/>
          <ac:spMkLst>
            <pc:docMk/>
            <pc:sldMk cId="3924528913" sldId="272"/>
            <ac:spMk id="7" creationId="{74286CD8-B4B6-410F-B322-5C4EFEB4C14F}"/>
          </ac:spMkLst>
        </pc:spChg>
        <pc:spChg chg="add mod topLvl">
          <ac:chgData name="" userId="7fd1f30f-6aa9-4e93-82e7-91b021bb8ff4" providerId="ADAL" clId="{C9F146EF-BDAB-5242-B409-99B15ED3774F}" dt="2023-02-17T00:28:06.778" v="555" actId="165"/>
          <ac:spMkLst>
            <pc:docMk/>
            <pc:sldMk cId="3924528913" sldId="272"/>
            <ac:spMk id="8" creationId="{8A78B56B-BD66-83BB-4136-27F6C42843FA}"/>
          </ac:spMkLst>
        </pc:spChg>
        <pc:spChg chg="add mod topLvl">
          <ac:chgData name="" userId="7fd1f30f-6aa9-4e93-82e7-91b021bb8ff4" providerId="ADAL" clId="{C9F146EF-BDAB-5242-B409-99B15ED3774F}" dt="2023-02-17T00:28:06.778" v="555" actId="165"/>
          <ac:spMkLst>
            <pc:docMk/>
            <pc:sldMk cId="3924528913" sldId="272"/>
            <ac:spMk id="9" creationId="{9748812C-144B-1471-AE8B-A189B9ACBC1E}"/>
          </ac:spMkLst>
        </pc:spChg>
        <pc:spChg chg="add mod topLvl">
          <ac:chgData name="" userId="7fd1f30f-6aa9-4e93-82e7-91b021bb8ff4" providerId="ADAL" clId="{C9F146EF-BDAB-5242-B409-99B15ED3774F}" dt="2023-02-17T00:28:06.778" v="555" actId="165"/>
          <ac:spMkLst>
            <pc:docMk/>
            <pc:sldMk cId="3924528913" sldId="272"/>
            <ac:spMk id="10" creationId="{721B3088-B10A-C33A-C87F-02B0D3100033}"/>
          </ac:spMkLst>
        </pc:spChg>
        <pc:spChg chg="add mod topLvl">
          <ac:chgData name="" userId="7fd1f30f-6aa9-4e93-82e7-91b021bb8ff4" providerId="ADAL" clId="{C9F146EF-BDAB-5242-B409-99B15ED3774F}" dt="2023-02-17T00:30:45.622" v="584" actId="20577"/>
          <ac:spMkLst>
            <pc:docMk/>
            <pc:sldMk cId="3924528913" sldId="272"/>
            <ac:spMk id="11" creationId="{04E6E556-A244-7ABE-E2DD-47D547402931}"/>
          </ac:spMkLst>
        </pc:spChg>
        <pc:spChg chg="add mod topLvl">
          <ac:chgData name="" userId="7fd1f30f-6aa9-4e93-82e7-91b021bb8ff4" providerId="ADAL" clId="{C9F146EF-BDAB-5242-B409-99B15ED3774F}" dt="2023-02-17T00:28:06.778" v="555" actId="165"/>
          <ac:spMkLst>
            <pc:docMk/>
            <pc:sldMk cId="3924528913" sldId="272"/>
            <ac:spMk id="12" creationId="{9D6828AF-3C61-928A-4285-D984D75F7340}"/>
          </ac:spMkLst>
        </pc:spChg>
        <pc:spChg chg="add del mod">
          <ac:chgData name="" userId="7fd1f30f-6aa9-4e93-82e7-91b021bb8ff4" providerId="ADAL" clId="{C9F146EF-BDAB-5242-B409-99B15ED3774F}" dt="2023-02-17T00:16:55.584" v="63" actId="478"/>
          <ac:spMkLst>
            <pc:docMk/>
            <pc:sldMk cId="3924528913" sldId="272"/>
            <ac:spMk id="13" creationId="{83B672F6-E93F-00DB-BCFF-A6138EB47130}"/>
          </ac:spMkLst>
        </pc:spChg>
        <pc:spChg chg="add mod topLvl">
          <ac:chgData name="" userId="7fd1f30f-6aa9-4e93-82e7-91b021bb8ff4" providerId="ADAL" clId="{C9F146EF-BDAB-5242-B409-99B15ED3774F}" dt="2023-02-17T00:28:06.778" v="555" actId="165"/>
          <ac:spMkLst>
            <pc:docMk/>
            <pc:sldMk cId="3924528913" sldId="272"/>
            <ac:spMk id="14" creationId="{0EC26897-3C6D-A461-E391-71A3960C0A67}"/>
          </ac:spMkLst>
        </pc:spChg>
        <pc:spChg chg="add mod topLvl">
          <ac:chgData name="" userId="7fd1f30f-6aa9-4e93-82e7-91b021bb8ff4" providerId="ADAL" clId="{C9F146EF-BDAB-5242-B409-99B15ED3774F}" dt="2023-02-17T00:28:06.778" v="555" actId="165"/>
          <ac:spMkLst>
            <pc:docMk/>
            <pc:sldMk cId="3924528913" sldId="272"/>
            <ac:spMk id="15" creationId="{4B6997B5-F0E3-F331-7301-7B9B1648B33C}"/>
          </ac:spMkLst>
        </pc:spChg>
        <pc:spChg chg="add mod topLvl">
          <ac:chgData name="" userId="7fd1f30f-6aa9-4e93-82e7-91b021bb8ff4" providerId="ADAL" clId="{C9F146EF-BDAB-5242-B409-99B15ED3774F}" dt="2023-02-17T00:28:06.778" v="555" actId="165"/>
          <ac:spMkLst>
            <pc:docMk/>
            <pc:sldMk cId="3924528913" sldId="272"/>
            <ac:spMk id="16" creationId="{61422A91-5C66-C67A-2955-B4A50863E502}"/>
          </ac:spMkLst>
        </pc:spChg>
        <pc:spChg chg="add mod topLvl">
          <ac:chgData name="" userId="7fd1f30f-6aa9-4e93-82e7-91b021bb8ff4" providerId="ADAL" clId="{C9F146EF-BDAB-5242-B409-99B15ED3774F}" dt="2023-02-17T00:28:06.778" v="555" actId="165"/>
          <ac:spMkLst>
            <pc:docMk/>
            <pc:sldMk cId="3924528913" sldId="272"/>
            <ac:spMk id="17" creationId="{30553E86-F5E6-6955-6993-BA9051B97BD0}"/>
          </ac:spMkLst>
        </pc:spChg>
        <pc:spChg chg="add mod topLvl">
          <ac:chgData name="" userId="7fd1f30f-6aa9-4e93-82e7-91b021bb8ff4" providerId="ADAL" clId="{C9F146EF-BDAB-5242-B409-99B15ED3774F}" dt="2023-02-17T00:30:11.521" v="577" actId="1076"/>
          <ac:spMkLst>
            <pc:docMk/>
            <pc:sldMk cId="3924528913" sldId="272"/>
            <ac:spMk id="18" creationId="{7A223E27-AC6C-50A5-A413-28ABF84054FA}"/>
          </ac:spMkLst>
        </pc:spChg>
        <pc:spChg chg="add mod topLvl">
          <ac:chgData name="" userId="7fd1f30f-6aa9-4e93-82e7-91b021bb8ff4" providerId="ADAL" clId="{C9F146EF-BDAB-5242-B409-99B15ED3774F}" dt="2023-02-17T00:28:06.778" v="555" actId="165"/>
          <ac:spMkLst>
            <pc:docMk/>
            <pc:sldMk cId="3924528913" sldId="272"/>
            <ac:spMk id="19" creationId="{13E9A25E-C7C8-7B7E-82DF-C7A0D636ECB0}"/>
          </ac:spMkLst>
        </pc:spChg>
        <pc:spChg chg="add mod topLvl">
          <ac:chgData name="" userId="7fd1f30f-6aa9-4e93-82e7-91b021bb8ff4" providerId="ADAL" clId="{C9F146EF-BDAB-5242-B409-99B15ED3774F}" dt="2023-02-17T00:28:06.778" v="555" actId="165"/>
          <ac:spMkLst>
            <pc:docMk/>
            <pc:sldMk cId="3924528913" sldId="272"/>
            <ac:spMk id="20" creationId="{234890C3-8CE0-912B-AF89-8CA8C4CFAFD2}"/>
          </ac:spMkLst>
        </pc:spChg>
        <pc:spChg chg="add mod topLvl">
          <ac:chgData name="" userId="7fd1f30f-6aa9-4e93-82e7-91b021bb8ff4" providerId="ADAL" clId="{C9F146EF-BDAB-5242-B409-99B15ED3774F}" dt="2023-02-17T00:28:06.778" v="555" actId="165"/>
          <ac:spMkLst>
            <pc:docMk/>
            <pc:sldMk cId="3924528913" sldId="272"/>
            <ac:spMk id="21" creationId="{DF726CEA-A1F0-9CEA-BB42-D165DEAB7EAF}"/>
          </ac:spMkLst>
        </pc:spChg>
        <pc:spChg chg="add del mod">
          <ac:chgData name="" userId="7fd1f30f-6aa9-4e93-82e7-91b021bb8ff4" providerId="ADAL" clId="{C9F146EF-BDAB-5242-B409-99B15ED3774F}" dt="2023-02-17T00:16:54.325" v="62" actId="478"/>
          <ac:spMkLst>
            <pc:docMk/>
            <pc:sldMk cId="3924528913" sldId="272"/>
            <ac:spMk id="22" creationId="{77E65F46-08FA-6FC8-80D4-ADF01A26ECCA}"/>
          </ac:spMkLst>
        </pc:spChg>
        <pc:spChg chg="add del mod">
          <ac:chgData name="" userId="7fd1f30f-6aa9-4e93-82e7-91b021bb8ff4" providerId="ADAL" clId="{C9F146EF-BDAB-5242-B409-99B15ED3774F}" dt="2023-02-17T00:30:12.476" v="578" actId="478"/>
          <ac:spMkLst>
            <pc:docMk/>
            <pc:sldMk cId="3924528913" sldId="272"/>
            <ac:spMk id="36" creationId="{CBC12537-E23F-E400-8ADE-1B5158FFAA57}"/>
          </ac:spMkLst>
        </pc:spChg>
        <pc:spChg chg="add del mod">
          <ac:chgData name="" userId="7fd1f30f-6aa9-4e93-82e7-91b021bb8ff4" providerId="ADAL" clId="{C9F146EF-BDAB-5242-B409-99B15ED3774F}" dt="2023-02-17T00:30:13.409" v="579" actId="478"/>
          <ac:spMkLst>
            <pc:docMk/>
            <pc:sldMk cId="3924528913" sldId="272"/>
            <ac:spMk id="37" creationId="{80EBFF63-6EBE-2F21-0BDF-07485D50ECAF}"/>
          </ac:spMkLst>
        </pc:spChg>
        <pc:grpChg chg="add del mod">
          <ac:chgData name="" userId="7fd1f30f-6aa9-4e93-82e7-91b021bb8ff4" providerId="ADAL" clId="{C9F146EF-BDAB-5242-B409-99B15ED3774F}" dt="2023-02-17T00:28:06.778" v="555" actId="165"/>
          <ac:grpSpMkLst>
            <pc:docMk/>
            <pc:sldMk cId="3924528913" sldId="272"/>
            <ac:grpSpMk id="23" creationId="{E4F03FDD-1994-7D73-6AA5-A9E0B254CB65}"/>
          </ac:grpSpMkLst>
        </pc:grpChg>
        <pc:graphicFrameChg chg="add mod topLvl">
          <ac:chgData name="" userId="7fd1f30f-6aa9-4e93-82e7-91b021bb8ff4" providerId="ADAL" clId="{C9F146EF-BDAB-5242-B409-99B15ED3774F}" dt="2023-02-17T00:28:06.778" v="555" actId="165"/>
          <ac:graphicFrameMkLst>
            <pc:docMk/>
            <pc:sldMk cId="3924528913" sldId="272"/>
            <ac:graphicFrameMk id="3" creationId="{B7BA9C8A-6395-C474-88B8-526558930E36}"/>
          </ac:graphicFrameMkLst>
        </pc:graphicFrameChg>
        <pc:picChg chg="add mod">
          <ac:chgData name="" userId="7fd1f30f-6aa9-4e93-82e7-91b021bb8ff4" providerId="ADAL" clId="{C9F146EF-BDAB-5242-B409-99B15ED3774F}" dt="2023-02-17T00:26:03.445" v="537" actId="1076"/>
          <ac:picMkLst>
            <pc:docMk/>
            <pc:sldMk cId="3924528913" sldId="272"/>
            <ac:picMk id="25" creationId="{01A56AE0-3F29-4FC7-3673-AB1D2F084760}"/>
          </ac:picMkLst>
        </pc:picChg>
        <pc:picChg chg="add del mod">
          <ac:chgData name="" userId="7fd1f30f-6aa9-4e93-82e7-91b021bb8ff4" providerId="ADAL" clId="{C9F146EF-BDAB-5242-B409-99B15ED3774F}" dt="2023-02-17T00:26:41.985" v="540" actId="478"/>
          <ac:picMkLst>
            <pc:docMk/>
            <pc:sldMk cId="3924528913" sldId="272"/>
            <ac:picMk id="27" creationId="{F16A2971-3BEB-488C-5C41-CB05A938C1FB}"/>
          </ac:picMkLst>
        </pc:picChg>
        <pc:picChg chg="add mod">
          <ac:chgData name="" userId="7fd1f30f-6aa9-4e93-82e7-91b021bb8ff4" providerId="ADAL" clId="{C9F146EF-BDAB-5242-B409-99B15ED3774F}" dt="2023-02-17T00:30:25.707" v="583" actId="1076"/>
          <ac:picMkLst>
            <pc:docMk/>
            <pc:sldMk cId="3924528913" sldId="272"/>
            <ac:picMk id="29" creationId="{A8B7D2BF-DB4C-556E-AD74-567F3B299832}"/>
          </ac:picMkLst>
        </pc:picChg>
        <pc:picChg chg="add mod">
          <ac:chgData name="" userId="7fd1f30f-6aa9-4e93-82e7-91b021bb8ff4" providerId="ADAL" clId="{C9F146EF-BDAB-5242-B409-99B15ED3774F}" dt="2023-02-17T00:27:02.637" v="544" actId="1076"/>
          <ac:picMkLst>
            <pc:docMk/>
            <pc:sldMk cId="3924528913" sldId="272"/>
            <ac:picMk id="31" creationId="{39BDC8D4-DE75-2437-CB94-8924D44ECB23}"/>
          </ac:picMkLst>
        </pc:picChg>
        <pc:picChg chg="add mod">
          <ac:chgData name="" userId="7fd1f30f-6aa9-4e93-82e7-91b021bb8ff4" providerId="ADAL" clId="{C9F146EF-BDAB-5242-B409-99B15ED3774F}" dt="2023-02-17T00:27:33.926" v="546" actId="1076"/>
          <ac:picMkLst>
            <pc:docMk/>
            <pc:sldMk cId="3924528913" sldId="272"/>
            <ac:picMk id="33" creationId="{C33C906D-1524-9955-AE3D-9297A67B7C87}"/>
          </ac:picMkLst>
        </pc:picChg>
        <pc:picChg chg="add mod">
          <ac:chgData name="" userId="7fd1f30f-6aa9-4e93-82e7-91b021bb8ff4" providerId="ADAL" clId="{C9F146EF-BDAB-5242-B409-99B15ED3774F}" dt="2023-02-17T00:27:40.066" v="548" actId="1076"/>
          <ac:picMkLst>
            <pc:docMk/>
            <pc:sldMk cId="3924528913" sldId="272"/>
            <ac:picMk id="35" creationId="{6A477BDA-8AB6-51F1-5D8C-8F392FA0FDD0}"/>
          </ac:picMkLst>
        </pc:picChg>
      </pc:sldChg>
      <pc:sldChg chg="addSp delSp modSp add mod">
        <pc:chgData name="" userId="7fd1f30f-6aa9-4e93-82e7-91b021bb8ff4" providerId="ADAL" clId="{C9F146EF-BDAB-5242-B409-99B15ED3774F}" dt="2023-02-17T01:02:54.031" v="1561" actId="20577"/>
        <pc:sldMkLst>
          <pc:docMk/>
          <pc:sldMk cId="2587047462" sldId="273"/>
        </pc:sldMkLst>
        <pc:spChg chg="mod">
          <ac:chgData name="" userId="7fd1f30f-6aa9-4e93-82e7-91b021bb8ff4" providerId="ADAL" clId="{C9F146EF-BDAB-5242-B409-99B15ED3774F}" dt="2023-02-17T01:02:54.031" v="1561" actId="20577"/>
          <ac:spMkLst>
            <pc:docMk/>
            <pc:sldMk cId="2587047462" sldId="273"/>
            <ac:spMk id="2" creationId="{362D7145-AA89-3FAA-8F12-BBFEAD88EC93}"/>
          </ac:spMkLst>
        </pc:spChg>
        <pc:spChg chg="mod">
          <ac:chgData name="" userId="7fd1f30f-6aa9-4e93-82e7-91b021bb8ff4" providerId="ADAL" clId="{C9F146EF-BDAB-5242-B409-99B15ED3774F}" dt="2023-02-17T00:39:23.081" v="858" actId="2711"/>
          <ac:spMkLst>
            <pc:docMk/>
            <pc:sldMk cId="2587047462" sldId="273"/>
            <ac:spMk id="4" creationId="{F66D497A-3BAA-1E95-7DA7-4910BF63AC8F}"/>
          </ac:spMkLst>
        </pc:spChg>
        <pc:spChg chg="mod">
          <ac:chgData name="" userId="7fd1f30f-6aa9-4e93-82e7-91b021bb8ff4" providerId="ADAL" clId="{C9F146EF-BDAB-5242-B409-99B15ED3774F}" dt="2023-02-17T00:39:23.081" v="858" actId="2711"/>
          <ac:spMkLst>
            <pc:docMk/>
            <pc:sldMk cId="2587047462" sldId="273"/>
            <ac:spMk id="5" creationId="{F38BAC1C-0D4F-0248-FE49-261A9A3EB7E6}"/>
          </ac:spMkLst>
        </pc:spChg>
        <pc:spChg chg="mod">
          <ac:chgData name="" userId="7fd1f30f-6aa9-4e93-82e7-91b021bb8ff4" providerId="ADAL" clId="{C9F146EF-BDAB-5242-B409-99B15ED3774F}" dt="2023-02-17T00:39:23.081" v="858" actId="2711"/>
          <ac:spMkLst>
            <pc:docMk/>
            <pc:sldMk cId="2587047462" sldId="273"/>
            <ac:spMk id="6" creationId="{6313E97E-608E-CF06-F6A7-FD846D738BD0}"/>
          </ac:spMkLst>
        </pc:spChg>
        <pc:spChg chg="del mod">
          <ac:chgData name="" userId="7fd1f30f-6aa9-4e93-82e7-91b021bb8ff4" providerId="ADAL" clId="{C9F146EF-BDAB-5242-B409-99B15ED3774F}" dt="2023-02-17T00:32:55.246" v="590" actId="478"/>
          <ac:spMkLst>
            <pc:docMk/>
            <pc:sldMk cId="2587047462" sldId="273"/>
            <ac:spMk id="7" creationId="{2778DD06-EB68-6E50-9F6B-53C7A739ADD0}"/>
          </ac:spMkLst>
        </pc:spChg>
        <pc:spChg chg="mod">
          <ac:chgData name="" userId="7fd1f30f-6aa9-4e93-82e7-91b021bb8ff4" providerId="ADAL" clId="{C9F146EF-BDAB-5242-B409-99B15ED3774F}" dt="2023-02-17T00:39:23.081" v="858" actId="2711"/>
          <ac:spMkLst>
            <pc:docMk/>
            <pc:sldMk cId="2587047462" sldId="273"/>
            <ac:spMk id="8" creationId="{D7DC42DD-1E64-346E-9D89-08EC890A9FAF}"/>
          </ac:spMkLst>
        </pc:spChg>
        <pc:spChg chg="mod">
          <ac:chgData name="" userId="7fd1f30f-6aa9-4e93-82e7-91b021bb8ff4" providerId="ADAL" clId="{C9F146EF-BDAB-5242-B409-99B15ED3774F}" dt="2023-02-17T00:42:56.083" v="914" actId="1076"/>
          <ac:spMkLst>
            <pc:docMk/>
            <pc:sldMk cId="2587047462" sldId="273"/>
            <ac:spMk id="9" creationId="{6B4467E5-6598-E0E0-EC07-CEA981EE93B3}"/>
          </ac:spMkLst>
        </pc:spChg>
        <pc:spChg chg="mod">
          <ac:chgData name="" userId="7fd1f30f-6aa9-4e93-82e7-91b021bb8ff4" providerId="ADAL" clId="{C9F146EF-BDAB-5242-B409-99B15ED3774F}" dt="2023-02-17T00:53:28.992" v="1009" actId="207"/>
          <ac:spMkLst>
            <pc:docMk/>
            <pc:sldMk cId="2587047462" sldId="273"/>
            <ac:spMk id="10" creationId="{6962F64D-D39C-2087-9614-02DB9035FF4A}"/>
          </ac:spMkLst>
        </pc:spChg>
        <pc:spChg chg="mod">
          <ac:chgData name="" userId="7fd1f30f-6aa9-4e93-82e7-91b021bb8ff4" providerId="ADAL" clId="{C9F146EF-BDAB-5242-B409-99B15ED3774F}" dt="2023-02-17T00:43:24" v="920" actId="1076"/>
          <ac:spMkLst>
            <pc:docMk/>
            <pc:sldMk cId="2587047462" sldId="273"/>
            <ac:spMk id="11" creationId="{465608A7-762A-A51E-C50B-0A9B1C8B0570}"/>
          </ac:spMkLst>
        </pc:spChg>
        <pc:spChg chg="mod">
          <ac:chgData name="" userId="7fd1f30f-6aa9-4e93-82e7-91b021bb8ff4" providerId="ADAL" clId="{C9F146EF-BDAB-5242-B409-99B15ED3774F}" dt="2023-02-17T00:55:14.062" v="1025" actId="122"/>
          <ac:spMkLst>
            <pc:docMk/>
            <pc:sldMk cId="2587047462" sldId="273"/>
            <ac:spMk id="12" creationId="{AF45456E-7AF1-446E-D713-CF7356D15052}"/>
          </ac:spMkLst>
        </pc:spChg>
        <pc:spChg chg="mod">
          <ac:chgData name="" userId="7fd1f30f-6aa9-4e93-82e7-91b021bb8ff4" providerId="ADAL" clId="{C9F146EF-BDAB-5242-B409-99B15ED3774F}" dt="2023-02-17T00:55:10.992" v="1024" actId="122"/>
          <ac:spMkLst>
            <pc:docMk/>
            <pc:sldMk cId="2587047462" sldId="273"/>
            <ac:spMk id="13" creationId="{7BF8D4D1-50DF-BD44-6014-28BB097066CA}"/>
          </ac:spMkLst>
        </pc:spChg>
        <pc:spChg chg="mod">
          <ac:chgData name="" userId="7fd1f30f-6aa9-4e93-82e7-91b021bb8ff4" providerId="ADAL" clId="{C9F146EF-BDAB-5242-B409-99B15ED3774F}" dt="2023-02-17T00:43:33.787" v="923" actId="1036"/>
          <ac:spMkLst>
            <pc:docMk/>
            <pc:sldMk cId="2587047462" sldId="273"/>
            <ac:spMk id="14" creationId="{4281643E-4C1A-5B30-7BAA-771D4E88F98E}"/>
          </ac:spMkLst>
        </pc:spChg>
        <pc:spChg chg="mod">
          <ac:chgData name="" userId="7fd1f30f-6aa9-4e93-82e7-91b021bb8ff4" providerId="ADAL" clId="{C9F146EF-BDAB-5242-B409-99B15ED3774F}" dt="2023-02-17T00:42:36.070" v="908" actId="14100"/>
          <ac:spMkLst>
            <pc:docMk/>
            <pc:sldMk cId="2587047462" sldId="273"/>
            <ac:spMk id="15" creationId="{5AF3E252-4BE0-4C83-A6EE-F6533EEA2FDE}"/>
          </ac:spMkLst>
        </pc:spChg>
        <pc:spChg chg="mod">
          <ac:chgData name="" userId="7fd1f30f-6aa9-4e93-82e7-91b021bb8ff4" providerId="ADAL" clId="{C9F146EF-BDAB-5242-B409-99B15ED3774F}" dt="2023-02-17T00:41:58.140" v="895" actId="255"/>
          <ac:spMkLst>
            <pc:docMk/>
            <pc:sldMk cId="2587047462" sldId="273"/>
            <ac:spMk id="16" creationId="{CB5E1474-7A01-5FAC-37D1-23392EFB570A}"/>
          </ac:spMkLst>
        </pc:spChg>
        <pc:spChg chg="mod">
          <ac:chgData name="" userId="7fd1f30f-6aa9-4e93-82e7-91b021bb8ff4" providerId="ADAL" clId="{C9F146EF-BDAB-5242-B409-99B15ED3774F}" dt="2023-02-17T00:43:31.433" v="921" actId="1076"/>
          <ac:spMkLst>
            <pc:docMk/>
            <pc:sldMk cId="2587047462" sldId="273"/>
            <ac:spMk id="17" creationId="{C4DBA808-6895-CF49-4803-88D34A791ABF}"/>
          </ac:spMkLst>
        </pc:spChg>
        <pc:spChg chg="del mod">
          <ac:chgData name="" userId="7fd1f30f-6aa9-4e93-82e7-91b021bb8ff4" providerId="ADAL" clId="{C9F146EF-BDAB-5242-B409-99B15ED3774F}" dt="2023-02-17T00:33:05.008" v="593" actId="478"/>
          <ac:spMkLst>
            <pc:docMk/>
            <pc:sldMk cId="2587047462" sldId="273"/>
            <ac:spMk id="18" creationId="{64249048-F591-A05B-C41E-643985A27B5E}"/>
          </ac:spMkLst>
        </pc:spChg>
        <pc:spChg chg="del mod">
          <ac:chgData name="" userId="7fd1f30f-6aa9-4e93-82e7-91b021bb8ff4" providerId="ADAL" clId="{C9F146EF-BDAB-5242-B409-99B15ED3774F}" dt="2023-02-17T00:33:01.735" v="591" actId="478"/>
          <ac:spMkLst>
            <pc:docMk/>
            <pc:sldMk cId="2587047462" sldId="273"/>
            <ac:spMk id="19" creationId="{344E4D59-69F4-ACD6-0810-D3BAD22ED204}"/>
          </ac:spMkLst>
        </pc:spChg>
        <pc:spChg chg="del mod">
          <ac:chgData name="" userId="7fd1f30f-6aa9-4e93-82e7-91b021bb8ff4" providerId="ADAL" clId="{C9F146EF-BDAB-5242-B409-99B15ED3774F}" dt="2023-02-17T00:33:01.735" v="591" actId="478"/>
          <ac:spMkLst>
            <pc:docMk/>
            <pc:sldMk cId="2587047462" sldId="273"/>
            <ac:spMk id="20" creationId="{0C33BA4F-4D18-DD57-4ABD-C6283E88A736}"/>
          </ac:spMkLst>
        </pc:spChg>
        <pc:spChg chg="del mod">
          <ac:chgData name="" userId="7fd1f30f-6aa9-4e93-82e7-91b021bb8ff4" providerId="ADAL" clId="{C9F146EF-BDAB-5242-B409-99B15ED3774F}" dt="2023-02-17T00:42:44.145" v="909" actId="478"/>
          <ac:spMkLst>
            <pc:docMk/>
            <pc:sldMk cId="2587047462" sldId="273"/>
            <ac:spMk id="21" creationId="{69344E81-FE6E-82EA-B448-1930C7DA7D15}"/>
          </ac:spMkLst>
        </pc:spChg>
        <pc:spChg chg="del mod">
          <ac:chgData name="" userId="7fd1f30f-6aa9-4e93-82e7-91b021bb8ff4" providerId="ADAL" clId="{C9F146EF-BDAB-5242-B409-99B15ED3774F}" dt="2023-02-17T00:42:59.436" v="915" actId="478"/>
          <ac:spMkLst>
            <pc:docMk/>
            <pc:sldMk cId="2587047462" sldId="273"/>
            <ac:spMk id="22" creationId="{01B37F3F-76AD-AEFC-A207-65581E8598AC}"/>
          </ac:spMkLst>
        </pc:spChg>
        <pc:spChg chg="del mod">
          <ac:chgData name="" userId="7fd1f30f-6aa9-4e93-82e7-91b021bb8ff4" providerId="ADAL" clId="{C9F146EF-BDAB-5242-B409-99B15ED3774F}" dt="2023-02-17T00:43:17.270" v="918" actId="478"/>
          <ac:spMkLst>
            <pc:docMk/>
            <pc:sldMk cId="2587047462" sldId="273"/>
            <ac:spMk id="23" creationId="{FC4923CB-0CDC-66EE-CEB6-5837E7E42756}"/>
          </ac:spMkLst>
        </pc:spChg>
        <pc:spChg chg="del mod">
          <ac:chgData name="" userId="7fd1f30f-6aa9-4e93-82e7-91b021bb8ff4" providerId="ADAL" clId="{C9F146EF-BDAB-5242-B409-99B15ED3774F}" dt="2023-02-17T00:33:01.735" v="591" actId="478"/>
          <ac:spMkLst>
            <pc:docMk/>
            <pc:sldMk cId="2587047462" sldId="273"/>
            <ac:spMk id="24" creationId="{89D2B14D-B3C3-E510-2F89-FEC0D8B617FD}"/>
          </ac:spMkLst>
        </pc:spChg>
        <pc:spChg chg="mod">
          <ac:chgData name="" userId="7fd1f30f-6aa9-4e93-82e7-91b021bb8ff4" providerId="ADAL" clId="{C9F146EF-BDAB-5242-B409-99B15ED3774F}" dt="2023-02-17T00:39:23.081" v="858" actId="2711"/>
          <ac:spMkLst>
            <pc:docMk/>
            <pc:sldMk cId="2587047462" sldId="273"/>
            <ac:spMk id="26" creationId="{267BEBA5-E198-2AC9-B08F-89150A4F2CCD}"/>
          </ac:spMkLst>
        </pc:spChg>
        <pc:spChg chg="mod">
          <ac:chgData name="" userId="7fd1f30f-6aa9-4e93-82e7-91b021bb8ff4" providerId="ADAL" clId="{C9F146EF-BDAB-5242-B409-99B15ED3774F}" dt="2023-02-17T00:39:23.081" v="858" actId="2711"/>
          <ac:spMkLst>
            <pc:docMk/>
            <pc:sldMk cId="2587047462" sldId="273"/>
            <ac:spMk id="27" creationId="{7EDDE8CA-B327-A387-34E1-4F41C90A2223}"/>
          </ac:spMkLst>
        </pc:spChg>
        <pc:spChg chg="mod">
          <ac:chgData name="" userId="7fd1f30f-6aa9-4e93-82e7-91b021bb8ff4" providerId="ADAL" clId="{C9F146EF-BDAB-5242-B409-99B15ED3774F}" dt="2023-02-17T00:39:23.081" v="858" actId="2711"/>
          <ac:spMkLst>
            <pc:docMk/>
            <pc:sldMk cId="2587047462" sldId="273"/>
            <ac:spMk id="28" creationId="{ABA07505-4D50-0D57-97BE-F2B223A571BC}"/>
          </ac:spMkLst>
        </pc:spChg>
        <pc:spChg chg="del mod">
          <ac:chgData name="" userId="7fd1f30f-6aa9-4e93-82e7-91b021bb8ff4" providerId="ADAL" clId="{C9F146EF-BDAB-5242-B409-99B15ED3774F}" dt="2023-02-17T00:33:01.735" v="591" actId="478"/>
          <ac:spMkLst>
            <pc:docMk/>
            <pc:sldMk cId="2587047462" sldId="273"/>
            <ac:spMk id="29" creationId="{FE8C005F-034E-6E0C-89CD-DFB7211ADC2E}"/>
          </ac:spMkLst>
        </pc:spChg>
        <pc:spChg chg="mod">
          <ac:chgData name="" userId="7fd1f30f-6aa9-4e93-82e7-91b021bb8ff4" providerId="ADAL" clId="{C9F146EF-BDAB-5242-B409-99B15ED3774F}" dt="2023-02-17T00:39:23.081" v="858" actId="2711"/>
          <ac:spMkLst>
            <pc:docMk/>
            <pc:sldMk cId="2587047462" sldId="273"/>
            <ac:spMk id="30" creationId="{F44C3DC5-6357-BF49-4ED4-B5521D2AF8CF}"/>
          </ac:spMkLst>
        </pc:spChg>
        <pc:spChg chg="del mod">
          <ac:chgData name="" userId="7fd1f30f-6aa9-4e93-82e7-91b021bb8ff4" providerId="ADAL" clId="{C9F146EF-BDAB-5242-B409-99B15ED3774F}" dt="2023-02-17T00:43:43.934" v="927" actId="478"/>
          <ac:spMkLst>
            <pc:docMk/>
            <pc:sldMk cId="2587047462" sldId="273"/>
            <ac:spMk id="31" creationId="{AA6ACAB4-C3BB-3974-C6C1-29C4DF60947B}"/>
          </ac:spMkLst>
        </pc:spChg>
        <pc:spChg chg="del mod">
          <ac:chgData name="" userId="7fd1f30f-6aa9-4e93-82e7-91b021bb8ff4" providerId="ADAL" clId="{C9F146EF-BDAB-5242-B409-99B15ED3774F}" dt="2023-02-17T00:43:47.277" v="930" actId="478"/>
          <ac:spMkLst>
            <pc:docMk/>
            <pc:sldMk cId="2587047462" sldId="273"/>
            <ac:spMk id="32" creationId="{410E98D5-30DF-ECA0-1AEB-1EA6578C3047}"/>
          </ac:spMkLst>
        </pc:spChg>
        <pc:spChg chg="del mod">
          <ac:chgData name="" userId="7fd1f30f-6aa9-4e93-82e7-91b021bb8ff4" providerId="ADAL" clId="{C9F146EF-BDAB-5242-B409-99B15ED3774F}" dt="2023-02-17T00:43:49.843" v="932" actId="478"/>
          <ac:spMkLst>
            <pc:docMk/>
            <pc:sldMk cId="2587047462" sldId="273"/>
            <ac:spMk id="33" creationId="{57FC66E9-A744-8498-570B-219E241CE93A}"/>
          </ac:spMkLst>
        </pc:spChg>
        <pc:spChg chg="mod">
          <ac:chgData name="" userId="7fd1f30f-6aa9-4e93-82e7-91b021bb8ff4" providerId="ADAL" clId="{C9F146EF-BDAB-5242-B409-99B15ED3774F}" dt="2023-02-17T00:41:35.539" v="888" actId="115"/>
          <ac:spMkLst>
            <pc:docMk/>
            <pc:sldMk cId="2587047462" sldId="273"/>
            <ac:spMk id="34" creationId="{9F913381-227D-D40C-A636-98F2D592054B}"/>
          </ac:spMkLst>
        </pc:spChg>
        <pc:spChg chg="mod">
          <ac:chgData name="" userId="7fd1f30f-6aa9-4e93-82e7-91b021bb8ff4" providerId="ADAL" clId="{C9F146EF-BDAB-5242-B409-99B15ED3774F}" dt="2023-02-17T00:41:08.077" v="874" actId="113"/>
          <ac:spMkLst>
            <pc:docMk/>
            <pc:sldMk cId="2587047462" sldId="273"/>
            <ac:spMk id="35" creationId="{081DA603-D74F-A341-67AF-4A37DD905ACF}"/>
          </ac:spMkLst>
        </pc:spChg>
        <pc:spChg chg="mod">
          <ac:chgData name="" userId="7fd1f30f-6aa9-4e93-82e7-91b021bb8ff4" providerId="ADAL" clId="{C9F146EF-BDAB-5242-B409-99B15ED3774F}" dt="2023-02-17T00:55:22.280" v="1027" actId="1076"/>
          <ac:spMkLst>
            <pc:docMk/>
            <pc:sldMk cId="2587047462" sldId="273"/>
            <ac:spMk id="36" creationId="{84DC5AAF-FC94-B5CE-6819-AED16146B4D1}"/>
          </ac:spMkLst>
        </pc:spChg>
        <pc:spChg chg="mod">
          <ac:chgData name="" userId="7fd1f30f-6aa9-4e93-82e7-91b021bb8ff4" providerId="ADAL" clId="{C9F146EF-BDAB-5242-B409-99B15ED3774F}" dt="2023-02-17T00:59:36.290" v="1342" actId="20577"/>
          <ac:spMkLst>
            <pc:docMk/>
            <pc:sldMk cId="2587047462" sldId="273"/>
            <ac:spMk id="37" creationId="{36A668A3-3A63-5CB0-E3FB-A8B7428ADEA4}"/>
          </ac:spMkLst>
        </pc:spChg>
        <pc:spChg chg="mod">
          <ac:chgData name="" userId="7fd1f30f-6aa9-4e93-82e7-91b021bb8ff4" providerId="ADAL" clId="{C9F146EF-BDAB-5242-B409-99B15ED3774F}" dt="2023-02-17T00:57:27.246" v="1215" actId="20577"/>
          <ac:spMkLst>
            <pc:docMk/>
            <pc:sldMk cId="2587047462" sldId="273"/>
            <ac:spMk id="38" creationId="{CD381EC6-CDFF-9D54-9081-D65FB535748B}"/>
          </ac:spMkLst>
        </pc:spChg>
        <pc:spChg chg="mod">
          <ac:chgData name="" userId="7fd1f30f-6aa9-4e93-82e7-91b021bb8ff4" providerId="ADAL" clId="{C9F146EF-BDAB-5242-B409-99B15ED3774F}" dt="2023-02-17T00:56:51.426" v="1157" actId="20577"/>
          <ac:spMkLst>
            <pc:docMk/>
            <pc:sldMk cId="2587047462" sldId="273"/>
            <ac:spMk id="39" creationId="{CEF335B2-E12A-B04F-185A-EF085B65D987}"/>
          </ac:spMkLst>
        </pc:spChg>
        <pc:spChg chg="del mod">
          <ac:chgData name="" userId="7fd1f30f-6aa9-4e93-82e7-91b021bb8ff4" providerId="ADAL" clId="{C9F146EF-BDAB-5242-B409-99B15ED3774F}" dt="2023-02-17T00:33:03.379" v="592" actId="478"/>
          <ac:spMkLst>
            <pc:docMk/>
            <pc:sldMk cId="2587047462" sldId="273"/>
            <ac:spMk id="40" creationId="{A5A687B2-1A97-B9DF-8ED8-9CF01237CF34}"/>
          </ac:spMkLst>
        </pc:spChg>
        <pc:spChg chg="del mod">
          <ac:chgData name="" userId="7fd1f30f-6aa9-4e93-82e7-91b021bb8ff4" providerId="ADAL" clId="{C9F146EF-BDAB-5242-B409-99B15ED3774F}" dt="2023-02-17T00:33:01.735" v="591" actId="478"/>
          <ac:spMkLst>
            <pc:docMk/>
            <pc:sldMk cId="2587047462" sldId="273"/>
            <ac:spMk id="41" creationId="{7D5B7EBD-F39B-EDF2-28E5-67B510ADD013}"/>
          </ac:spMkLst>
        </pc:spChg>
        <pc:spChg chg="del mod">
          <ac:chgData name="" userId="7fd1f30f-6aa9-4e93-82e7-91b021bb8ff4" providerId="ADAL" clId="{C9F146EF-BDAB-5242-B409-99B15ED3774F}" dt="2023-02-17T00:33:01.735" v="591" actId="478"/>
          <ac:spMkLst>
            <pc:docMk/>
            <pc:sldMk cId="2587047462" sldId="273"/>
            <ac:spMk id="42" creationId="{5CB4732F-B2C6-2BE4-2D19-8286DA558463}"/>
          </ac:spMkLst>
        </pc:spChg>
        <pc:spChg chg="del mod">
          <ac:chgData name="" userId="7fd1f30f-6aa9-4e93-82e7-91b021bb8ff4" providerId="ADAL" clId="{C9F146EF-BDAB-5242-B409-99B15ED3774F}" dt="2023-02-17T00:43:41.186" v="924" actId="478"/>
          <ac:spMkLst>
            <pc:docMk/>
            <pc:sldMk cId="2587047462" sldId="273"/>
            <ac:spMk id="43" creationId="{7CD8AF3A-9032-1BAD-707D-DDC35E92DC6D}"/>
          </ac:spMkLst>
        </pc:spChg>
        <pc:spChg chg="del mod">
          <ac:chgData name="" userId="7fd1f30f-6aa9-4e93-82e7-91b021bb8ff4" providerId="ADAL" clId="{C9F146EF-BDAB-5242-B409-99B15ED3774F}" dt="2023-02-17T00:43:46.033" v="929" actId="478"/>
          <ac:spMkLst>
            <pc:docMk/>
            <pc:sldMk cId="2587047462" sldId="273"/>
            <ac:spMk id="44" creationId="{48AE1BAD-2668-964B-1A87-E661585696D3}"/>
          </ac:spMkLst>
        </pc:spChg>
        <pc:spChg chg="del mod">
          <ac:chgData name="" userId="7fd1f30f-6aa9-4e93-82e7-91b021bb8ff4" providerId="ADAL" clId="{C9F146EF-BDAB-5242-B409-99B15ED3774F}" dt="2023-02-17T00:43:48.576" v="931" actId="478"/>
          <ac:spMkLst>
            <pc:docMk/>
            <pc:sldMk cId="2587047462" sldId="273"/>
            <ac:spMk id="45" creationId="{9009E315-E925-E337-15B8-65FEE14F08DA}"/>
          </ac:spMkLst>
        </pc:spChg>
        <pc:spChg chg="del mod">
          <ac:chgData name="" userId="7fd1f30f-6aa9-4e93-82e7-91b021bb8ff4" providerId="ADAL" clId="{C9F146EF-BDAB-5242-B409-99B15ED3774F}" dt="2023-02-17T00:33:01.735" v="591" actId="478"/>
          <ac:spMkLst>
            <pc:docMk/>
            <pc:sldMk cId="2587047462" sldId="273"/>
            <ac:spMk id="46" creationId="{7E220F8D-99FB-E47D-7C78-84275803835C}"/>
          </ac:spMkLst>
        </pc:spChg>
        <pc:spChg chg="add mod">
          <ac:chgData name="" userId="7fd1f30f-6aa9-4e93-82e7-91b021bb8ff4" providerId="ADAL" clId="{C9F146EF-BDAB-5242-B409-99B15ED3774F}" dt="2023-02-17T00:44:12.982" v="935" actId="1076"/>
          <ac:spMkLst>
            <pc:docMk/>
            <pc:sldMk cId="2587047462" sldId="273"/>
            <ac:spMk id="48" creationId="{D191AA8F-F93F-CBDE-1A27-A588940AA3ED}"/>
          </ac:spMkLst>
        </pc:spChg>
        <pc:spChg chg="add mod">
          <ac:chgData name="" userId="7fd1f30f-6aa9-4e93-82e7-91b021bb8ff4" providerId="ADAL" clId="{C9F146EF-BDAB-5242-B409-99B15ED3774F}" dt="2023-02-17T00:53:39.836" v="1011" actId="207"/>
          <ac:spMkLst>
            <pc:docMk/>
            <pc:sldMk cId="2587047462" sldId="273"/>
            <ac:spMk id="49" creationId="{42C7315D-2535-4872-BD0A-AFAF48360884}"/>
          </ac:spMkLst>
        </pc:spChg>
        <pc:spChg chg="add mod">
          <ac:chgData name="" userId="7fd1f30f-6aa9-4e93-82e7-91b021bb8ff4" providerId="ADAL" clId="{C9F146EF-BDAB-5242-B409-99B15ED3774F}" dt="2023-02-17T00:44:20.016" v="937" actId="1076"/>
          <ac:spMkLst>
            <pc:docMk/>
            <pc:sldMk cId="2587047462" sldId="273"/>
            <ac:spMk id="50" creationId="{41945248-2E59-9000-BC4C-E9255D6D11F2}"/>
          </ac:spMkLst>
        </pc:spChg>
        <pc:spChg chg="add mod">
          <ac:chgData name="" userId="7fd1f30f-6aa9-4e93-82e7-91b021bb8ff4" providerId="ADAL" clId="{C9F146EF-BDAB-5242-B409-99B15ED3774F}" dt="2023-02-17T01:02:11.093" v="1451" actId="20577"/>
          <ac:spMkLst>
            <pc:docMk/>
            <pc:sldMk cId="2587047462" sldId="273"/>
            <ac:spMk id="63" creationId="{CF21BC5F-C120-D669-39B7-BF93BF8A69CD}"/>
          </ac:spMkLst>
        </pc:spChg>
        <pc:grpChg chg="add mod">
          <ac:chgData name="" userId="7fd1f30f-6aa9-4e93-82e7-91b021bb8ff4" providerId="ADAL" clId="{C9F146EF-BDAB-5242-B409-99B15ED3774F}" dt="2023-02-17T00:32:38.266" v="586"/>
          <ac:grpSpMkLst>
            <pc:docMk/>
            <pc:sldMk cId="2587047462" sldId="273"/>
            <ac:grpSpMk id="3" creationId="{6391A25E-B711-BE81-8101-A8F0C8FCFD40}"/>
          </ac:grpSpMkLst>
        </pc:grpChg>
        <pc:grpChg chg="add mod">
          <ac:chgData name="" userId="7fd1f30f-6aa9-4e93-82e7-91b021bb8ff4" providerId="ADAL" clId="{C9F146EF-BDAB-5242-B409-99B15ED3774F}" dt="2023-02-17T00:32:38.266" v="586"/>
          <ac:grpSpMkLst>
            <pc:docMk/>
            <pc:sldMk cId="2587047462" sldId="273"/>
            <ac:grpSpMk id="25" creationId="{A2D06996-C675-04DB-7AC8-AC3C0962A077}"/>
          </ac:grpSpMkLst>
        </pc:grpChg>
        <pc:grpChg chg="add del mod">
          <ac:chgData name="" userId="7fd1f30f-6aa9-4e93-82e7-91b021bb8ff4" providerId="ADAL" clId="{C9F146EF-BDAB-5242-B409-99B15ED3774F}" dt="2023-02-17T00:43:43.101" v="926" actId="478"/>
          <ac:grpSpMkLst>
            <pc:docMk/>
            <pc:sldMk cId="2587047462" sldId="273"/>
            <ac:grpSpMk id="47" creationId="{3911AEB0-8EF6-6A97-DC14-3588B50BE615}"/>
          </ac:grpSpMkLst>
        </pc:grpChg>
        <pc:picChg chg="add mod">
          <ac:chgData name="" userId="7fd1f30f-6aa9-4e93-82e7-91b021bb8ff4" providerId="ADAL" clId="{C9F146EF-BDAB-5242-B409-99B15ED3774F}" dt="2023-02-17T00:52:51.761" v="1004" actId="207"/>
          <ac:picMkLst>
            <pc:docMk/>
            <pc:sldMk cId="2587047462" sldId="273"/>
            <ac:picMk id="52" creationId="{9B7BC08A-F10D-4148-6573-7CC1EED5294C}"/>
          </ac:picMkLst>
        </pc:picChg>
        <pc:picChg chg="add mod">
          <ac:chgData name="" userId="7fd1f30f-6aa9-4e93-82e7-91b021bb8ff4" providerId="ADAL" clId="{C9F146EF-BDAB-5242-B409-99B15ED3774F}" dt="2023-02-17T00:54:04.829" v="1018" actId="1076"/>
          <ac:picMkLst>
            <pc:docMk/>
            <pc:sldMk cId="2587047462" sldId="273"/>
            <ac:picMk id="54" creationId="{0FEE9461-240C-65B8-A077-168401F59CF7}"/>
          </ac:picMkLst>
        </pc:picChg>
        <pc:picChg chg="add mod">
          <ac:chgData name="" userId="7fd1f30f-6aa9-4e93-82e7-91b021bb8ff4" providerId="ADAL" clId="{C9F146EF-BDAB-5242-B409-99B15ED3774F}" dt="2023-02-17T00:52:58.379" v="1005" actId="207"/>
          <ac:picMkLst>
            <pc:docMk/>
            <pc:sldMk cId="2587047462" sldId="273"/>
            <ac:picMk id="56" creationId="{79F3C57B-823D-C3B7-57D6-15AA905F04B3}"/>
          </ac:picMkLst>
        </pc:picChg>
        <pc:picChg chg="add mod">
          <ac:chgData name="" userId="7fd1f30f-6aa9-4e93-82e7-91b021bb8ff4" providerId="ADAL" clId="{C9F146EF-BDAB-5242-B409-99B15ED3774F}" dt="2023-02-17T00:53:51.235" v="1014" actId="1036"/>
          <ac:picMkLst>
            <pc:docMk/>
            <pc:sldMk cId="2587047462" sldId="273"/>
            <ac:picMk id="58" creationId="{09F89D77-CC98-843C-175F-4E3ECD696952}"/>
          </ac:picMkLst>
        </pc:picChg>
        <pc:picChg chg="add mod">
          <ac:chgData name="" userId="7fd1f30f-6aa9-4e93-82e7-91b021bb8ff4" providerId="ADAL" clId="{C9F146EF-BDAB-5242-B409-99B15ED3774F}" dt="2023-02-17T00:53:14.280" v="1007" actId="1076"/>
          <ac:picMkLst>
            <pc:docMk/>
            <pc:sldMk cId="2587047462" sldId="273"/>
            <ac:picMk id="60" creationId="{9287A223-571B-0692-AA47-63AE9C853357}"/>
          </ac:picMkLst>
        </pc:picChg>
        <pc:picChg chg="add mod">
          <ac:chgData name="" userId="7fd1f30f-6aa9-4e93-82e7-91b021bb8ff4" providerId="ADAL" clId="{C9F146EF-BDAB-5242-B409-99B15ED3774F}" dt="2023-02-17T00:52:58.379" v="1005" actId="207"/>
          <ac:picMkLst>
            <pc:docMk/>
            <pc:sldMk cId="2587047462" sldId="273"/>
            <ac:picMk id="62" creationId="{45B6634E-690D-F7D6-78D8-C6CE9866F8A8}"/>
          </ac:picMkLst>
        </pc:picChg>
      </pc:sldChg>
    </pc:docChg>
  </pc:docChgLst>
  <pc:docChgLst>
    <pc:chgData name="Jeffrey Epro" userId="S::jepro@umass.edu::4e6e1a93-8227-480c-a0c9-303015dd4818" providerId="AD" clId="Web-{79D2357D-B167-7115-B41C-9C5A18FBBD7D}"/>
    <pc:docChg chg="addSld delSld modSld">
      <pc:chgData name="Jeffrey Epro" userId="S::jepro@umass.edu::4e6e1a93-8227-480c-a0c9-303015dd4818" providerId="AD" clId="Web-{79D2357D-B167-7115-B41C-9C5A18FBBD7D}" dt="2023-02-20T17:09:59.542" v="88" actId="20577"/>
      <pc:docMkLst>
        <pc:docMk/>
      </pc:docMkLst>
      <pc:sldChg chg="modSp">
        <pc:chgData name="Jeffrey Epro" userId="S::jepro@umass.edu::4e6e1a93-8227-480c-a0c9-303015dd4818" providerId="AD" clId="Web-{79D2357D-B167-7115-B41C-9C5A18FBBD7D}" dt="2023-02-20T17:09:59.542" v="88" actId="20577"/>
        <pc:sldMkLst>
          <pc:docMk/>
          <pc:sldMk cId="3309313068" sldId="259"/>
        </pc:sldMkLst>
        <pc:spChg chg="mod">
          <ac:chgData name="Jeffrey Epro" userId="S::jepro@umass.edu::4e6e1a93-8227-480c-a0c9-303015dd4818" providerId="AD" clId="Web-{79D2357D-B167-7115-B41C-9C5A18FBBD7D}" dt="2023-02-20T17:09:59.542" v="88" actId="20577"/>
          <ac:spMkLst>
            <pc:docMk/>
            <pc:sldMk cId="3309313068" sldId="259"/>
            <ac:spMk id="1025" creationId="{45B7AD5E-0EBC-AD60-4E63-1FDBC11FC011}"/>
          </ac:spMkLst>
        </pc:spChg>
        <pc:spChg chg="mod">
          <ac:chgData name="Jeffrey Epro" userId="S::jepro@umass.edu::4e6e1a93-8227-480c-a0c9-303015dd4818" providerId="AD" clId="Web-{79D2357D-B167-7115-B41C-9C5A18FBBD7D}" dt="2023-02-20T17:06:13.174" v="70" actId="20577"/>
          <ac:spMkLst>
            <pc:docMk/>
            <pc:sldMk cId="3309313068" sldId="259"/>
            <ac:spMk id="1027" creationId="{3AD67EEA-7EE7-56D4-72A7-764E4871AFF0}"/>
          </ac:spMkLst>
        </pc:spChg>
      </pc:sldChg>
      <pc:sldChg chg="new del">
        <pc:chgData name="Jeffrey Epro" userId="S::jepro@umass.edu::4e6e1a93-8227-480c-a0c9-303015dd4818" providerId="AD" clId="Web-{79D2357D-B167-7115-B41C-9C5A18FBBD7D}" dt="2023-02-20T17:08:43.914" v="72"/>
        <pc:sldMkLst>
          <pc:docMk/>
          <pc:sldMk cId="2242762070" sldId="277"/>
        </pc:sldMkLst>
      </pc:sldChg>
    </pc:docChg>
  </pc:docChgLst>
  <pc:docChgLst>
    <pc:chgData name="Meredith Greayer" userId="84916543-a197-4c6d-a317-c88e11e357c5" providerId="ADAL" clId="{86548C06-3180-E641-AECA-362779A5027E}"/>
    <pc:docChg chg="undo redo custSel modSld">
      <pc:chgData name="Meredith Greayer" userId="84916543-a197-4c6d-a317-c88e11e357c5" providerId="ADAL" clId="{86548C06-3180-E641-AECA-362779A5027E}" dt="2023-09-19T14:56:31.780" v="317" actId="2056"/>
      <pc:docMkLst>
        <pc:docMk/>
      </pc:docMkLst>
      <pc:sldChg chg="modCm">
        <pc:chgData name="Meredith Greayer" userId="84916543-a197-4c6d-a317-c88e11e357c5" providerId="ADAL" clId="{86548C06-3180-E641-AECA-362779A5027E}" dt="2023-09-19T14:56:31.780" v="317" actId="2056"/>
        <pc:sldMkLst>
          <pc:docMk/>
          <pc:sldMk cId="87194495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eredith Greayer" userId="84916543-a197-4c6d-a317-c88e11e357c5" providerId="ADAL" clId="{86548C06-3180-E641-AECA-362779A5027E}" dt="2023-09-19T14:56:31.780" v="317" actId="2056"/>
              <pc2:cmMkLst xmlns:pc2="http://schemas.microsoft.com/office/powerpoint/2019/9/main/command">
                <pc:docMk/>
                <pc:sldMk cId="871944954" sldId="278"/>
                <pc2:cmMk id="{936C763C-1DB8-D946-AC29-84A296813117}"/>
              </pc2:cmMkLst>
            </pc226:cmChg>
            <pc226:cmChg xmlns:pc226="http://schemas.microsoft.com/office/powerpoint/2022/06/main/command" chg="mod">
              <pc226:chgData name="Meredith Greayer" userId="84916543-a197-4c6d-a317-c88e11e357c5" providerId="ADAL" clId="{86548C06-3180-E641-AECA-362779A5027E}" dt="2023-09-19T14:56:31.780" v="317" actId="2056"/>
              <pc2:cmMkLst xmlns:pc2="http://schemas.microsoft.com/office/powerpoint/2019/9/main/command">
                <pc:docMk/>
                <pc:sldMk cId="871944954" sldId="278"/>
                <pc2:cmMk id="{1021F1F1-C622-2D4A-B286-AC7CD51D9873}"/>
              </pc2:cmMkLst>
            </pc226:cmChg>
          </p:ext>
        </pc:extLst>
      </pc:sldChg>
      <pc:sldChg chg="addSp delSp modSp mod">
        <pc:chgData name="Meredith Greayer" userId="84916543-a197-4c6d-a317-c88e11e357c5" providerId="ADAL" clId="{86548C06-3180-E641-AECA-362779A5027E}" dt="2023-09-18T04:42:03.616" v="316" actId="113"/>
        <pc:sldMkLst>
          <pc:docMk/>
          <pc:sldMk cId="216081708" sldId="279"/>
        </pc:sldMkLst>
        <pc:spChg chg="add del">
          <ac:chgData name="Meredith Greayer" userId="84916543-a197-4c6d-a317-c88e11e357c5" providerId="ADAL" clId="{86548C06-3180-E641-AECA-362779A5027E}" dt="2023-09-15T21:48:29.655" v="1" actId="22"/>
          <ac:spMkLst>
            <pc:docMk/>
            <pc:sldMk cId="216081708" sldId="279"/>
            <ac:spMk id="4" creationId="{9AF0A9DD-D763-73DF-AA1A-1316375A3FE2}"/>
          </ac:spMkLst>
        </pc:spChg>
        <pc:spChg chg="add del">
          <ac:chgData name="Meredith Greayer" userId="84916543-a197-4c6d-a317-c88e11e357c5" providerId="ADAL" clId="{86548C06-3180-E641-AECA-362779A5027E}" dt="2023-09-15T21:48:39.732" v="3" actId="478"/>
          <ac:spMkLst>
            <pc:docMk/>
            <pc:sldMk cId="216081708" sldId="279"/>
            <ac:spMk id="6" creationId="{984A80D0-6A4C-C6CB-AEE2-52F4012101A7}"/>
          </ac:spMkLst>
        </pc:spChg>
        <pc:spChg chg="add del mod">
          <ac:chgData name="Meredith Greayer" userId="84916543-a197-4c6d-a317-c88e11e357c5" providerId="ADAL" clId="{86548C06-3180-E641-AECA-362779A5027E}" dt="2023-09-15T21:50:39.232" v="20" actId="478"/>
          <ac:spMkLst>
            <pc:docMk/>
            <pc:sldMk cId="216081708" sldId="279"/>
            <ac:spMk id="7" creationId="{1516AFEA-5C4F-7E4F-14CA-66D5200E27CF}"/>
          </ac:spMkLst>
        </pc:spChg>
        <pc:spChg chg="add del mod">
          <ac:chgData name="Meredith Greayer" userId="84916543-a197-4c6d-a317-c88e11e357c5" providerId="ADAL" clId="{86548C06-3180-E641-AECA-362779A5027E}" dt="2023-09-15T21:50:02.806" v="16" actId="478"/>
          <ac:spMkLst>
            <pc:docMk/>
            <pc:sldMk cId="216081708" sldId="279"/>
            <ac:spMk id="8" creationId="{B12799D6-B8CC-817B-A21E-F8242F1BB1BE}"/>
          </ac:spMkLst>
        </pc:spChg>
        <pc:spChg chg="add del mod">
          <ac:chgData name="Meredith Greayer" userId="84916543-a197-4c6d-a317-c88e11e357c5" providerId="ADAL" clId="{86548C06-3180-E641-AECA-362779A5027E}" dt="2023-09-15T21:50:00.546" v="15" actId="478"/>
          <ac:spMkLst>
            <pc:docMk/>
            <pc:sldMk cId="216081708" sldId="279"/>
            <ac:spMk id="9" creationId="{1F2AF12B-5074-4433-C512-7267B46FDC66}"/>
          </ac:spMkLst>
        </pc:spChg>
        <pc:spChg chg="add del">
          <ac:chgData name="Meredith Greayer" userId="84916543-a197-4c6d-a317-c88e11e357c5" providerId="ADAL" clId="{86548C06-3180-E641-AECA-362779A5027E}" dt="2023-09-15T21:50:29.634" v="18" actId="478"/>
          <ac:spMkLst>
            <pc:docMk/>
            <pc:sldMk cId="216081708" sldId="279"/>
            <ac:spMk id="10" creationId="{8AE33C5F-D38E-C37D-2277-54F68CAFDF9C}"/>
          </ac:spMkLst>
        </pc:spChg>
        <pc:spChg chg="add del">
          <ac:chgData name="Meredith Greayer" userId="84916543-a197-4c6d-a317-c88e11e357c5" providerId="ADAL" clId="{86548C06-3180-E641-AECA-362779A5027E}" dt="2023-09-15T21:53:09.060" v="22" actId="478"/>
          <ac:spMkLst>
            <pc:docMk/>
            <pc:sldMk cId="216081708" sldId="279"/>
            <ac:spMk id="11" creationId="{AA142D54-5770-FC57-2641-9D7D332C70FE}"/>
          </ac:spMkLst>
        </pc:spChg>
        <pc:spChg chg="add del mod">
          <ac:chgData name="Meredith Greayer" userId="84916543-a197-4c6d-a317-c88e11e357c5" providerId="ADAL" clId="{86548C06-3180-E641-AECA-362779A5027E}" dt="2023-09-15T22:03:49.969" v="98" actId="478"/>
          <ac:spMkLst>
            <pc:docMk/>
            <pc:sldMk cId="216081708" sldId="279"/>
            <ac:spMk id="12" creationId="{7E53E34A-6EEA-AD6A-34F4-68EB2A988EC1}"/>
          </ac:spMkLst>
        </pc:spChg>
        <pc:spChg chg="add del mod">
          <ac:chgData name="Meredith Greayer" userId="84916543-a197-4c6d-a317-c88e11e357c5" providerId="ADAL" clId="{86548C06-3180-E641-AECA-362779A5027E}" dt="2023-09-15T22:02:32.132" v="75" actId="478"/>
          <ac:spMkLst>
            <pc:docMk/>
            <pc:sldMk cId="216081708" sldId="279"/>
            <ac:spMk id="13" creationId="{0F1D3617-766A-E77D-5D1D-3D1EC91CBAF1}"/>
          </ac:spMkLst>
        </pc:spChg>
        <pc:spChg chg="add del mod">
          <ac:chgData name="Meredith Greayer" userId="84916543-a197-4c6d-a317-c88e11e357c5" providerId="ADAL" clId="{86548C06-3180-E641-AECA-362779A5027E}" dt="2023-09-15T22:02:35.775" v="78" actId="478"/>
          <ac:spMkLst>
            <pc:docMk/>
            <pc:sldMk cId="216081708" sldId="279"/>
            <ac:spMk id="14" creationId="{1EFB2FD7-314C-6940-8C54-65B817A4FC72}"/>
          </ac:spMkLst>
        </pc:spChg>
        <pc:spChg chg="add del mod">
          <ac:chgData name="Meredith Greayer" userId="84916543-a197-4c6d-a317-c88e11e357c5" providerId="ADAL" clId="{86548C06-3180-E641-AECA-362779A5027E}" dt="2023-09-15T22:02:59.773" v="82" actId="478"/>
          <ac:spMkLst>
            <pc:docMk/>
            <pc:sldMk cId="216081708" sldId="279"/>
            <ac:spMk id="15" creationId="{9694F2CE-81BE-55C1-99E3-045156B018A1}"/>
          </ac:spMkLst>
        </pc:spChg>
        <pc:spChg chg="add del mod">
          <ac:chgData name="Meredith Greayer" userId="84916543-a197-4c6d-a317-c88e11e357c5" providerId="ADAL" clId="{86548C06-3180-E641-AECA-362779A5027E}" dt="2023-09-15T22:10:38.918" v="241" actId="478"/>
          <ac:spMkLst>
            <pc:docMk/>
            <pc:sldMk cId="216081708" sldId="279"/>
            <ac:spMk id="16" creationId="{9B8D022C-385B-C104-14C0-7605C64BE39D}"/>
          </ac:spMkLst>
        </pc:spChg>
        <pc:spChg chg="add del mod">
          <ac:chgData name="Meredith Greayer" userId="84916543-a197-4c6d-a317-c88e11e357c5" providerId="ADAL" clId="{86548C06-3180-E641-AECA-362779A5027E}" dt="2023-09-15T22:20:39.284" v="277" actId="478"/>
          <ac:spMkLst>
            <pc:docMk/>
            <pc:sldMk cId="216081708" sldId="279"/>
            <ac:spMk id="17" creationId="{737B429F-CDA6-938F-3B23-717D32748B13}"/>
          </ac:spMkLst>
        </pc:spChg>
        <pc:spChg chg="add del mod">
          <ac:chgData name="Meredith Greayer" userId="84916543-a197-4c6d-a317-c88e11e357c5" providerId="ADAL" clId="{86548C06-3180-E641-AECA-362779A5027E}" dt="2023-09-15T22:20:39.284" v="277" actId="478"/>
          <ac:spMkLst>
            <pc:docMk/>
            <pc:sldMk cId="216081708" sldId="279"/>
            <ac:spMk id="18" creationId="{064BDEB7-9895-ADE6-36D3-7C6C9CFC187A}"/>
          </ac:spMkLst>
        </pc:spChg>
        <pc:spChg chg="add del mod">
          <ac:chgData name="Meredith Greayer" userId="84916543-a197-4c6d-a317-c88e11e357c5" providerId="ADAL" clId="{86548C06-3180-E641-AECA-362779A5027E}" dt="2023-09-15T22:08:37.162" v="133" actId="478"/>
          <ac:spMkLst>
            <pc:docMk/>
            <pc:sldMk cId="216081708" sldId="279"/>
            <ac:spMk id="19" creationId="{B189B1C1-2191-E040-5649-531961868E33}"/>
          </ac:spMkLst>
        </pc:spChg>
        <pc:spChg chg="add del mod">
          <ac:chgData name="Meredith Greayer" userId="84916543-a197-4c6d-a317-c88e11e357c5" providerId="ADAL" clId="{86548C06-3180-E641-AECA-362779A5027E}" dt="2023-09-15T22:20:39.284" v="277" actId="478"/>
          <ac:spMkLst>
            <pc:docMk/>
            <pc:sldMk cId="216081708" sldId="279"/>
            <ac:spMk id="20" creationId="{E540BCBD-8848-FD69-BBF0-0631B349709B}"/>
          </ac:spMkLst>
        </pc:spChg>
        <pc:spChg chg="add del mod">
          <ac:chgData name="Meredith Greayer" userId="84916543-a197-4c6d-a317-c88e11e357c5" providerId="ADAL" clId="{86548C06-3180-E641-AECA-362779A5027E}" dt="2023-09-15T22:20:39.284" v="277" actId="478"/>
          <ac:spMkLst>
            <pc:docMk/>
            <pc:sldMk cId="216081708" sldId="279"/>
            <ac:spMk id="21" creationId="{66CC0506-A59B-4DF0-B714-3EEEB878484D}"/>
          </ac:spMkLst>
        </pc:spChg>
        <pc:spChg chg="add del mod">
          <ac:chgData name="Meredith Greayer" userId="84916543-a197-4c6d-a317-c88e11e357c5" providerId="ADAL" clId="{86548C06-3180-E641-AECA-362779A5027E}" dt="2023-09-15T22:20:39.284" v="277" actId="478"/>
          <ac:spMkLst>
            <pc:docMk/>
            <pc:sldMk cId="216081708" sldId="279"/>
            <ac:spMk id="22" creationId="{906E3247-C9E2-531E-70FB-B80C65CFA507}"/>
          </ac:spMkLst>
        </pc:spChg>
        <pc:spChg chg="add mod">
          <ac:chgData name="Meredith Greayer" userId="84916543-a197-4c6d-a317-c88e11e357c5" providerId="ADAL" clId="{86548C06-3180-E641-AECA-362779A5027E}" dt="2023-09-18T04:36:07.788" v="278"/>
          <ac:spMkLst>
            <pc:docMk/>
            <pc:sldMk cId="216081708" sldId="279"/>
            <ac:spMk id="23" creationId="{AF12CBF6-A19B-C0EA-782F-08410B8926EB}"/>
          </ac:spMkLst>
        </pc:spChg>
        <pc:spChg chg="add mod">
          <ac:chgData name="Meredith Greayer" userId="84916543-a197-4c6d-a317-c88e11e357c5" providerId="ADAL" clId="{86548C06-3180-E641-AECA-362779A5027E}" dt="2023-09-18T04:39:35.130" v="312" actId="1076"/>
          <ac:spMkLst>
            <pc:docMk/>
            <pc:sldMk cId="216081708" sldId="279"/>
            <ac:spMk id="24" creationId="{6269F620-AFD1-F5B3-B366-EDA0AEF9202A}"/>
          </ac:spMkLst>
        </pc:spChg>
        <pc:spChg chg="add mod">
          <ac:chgData name="Meredith Greayer" userId="84916543-a197-4c6d-a317-c88e11e357c5" providerId="ADAL" clId="{86548C06-3180-E641-AECA-362779A5027E}" dt="2023-09-18T04:37:03.691" v="283" actId="1076"/>
          <ac:spMkLst>
            <pc:docMk/>
            <pc:sldMk cId="216081708" sldId="279"/>
            <ac:spMk id="25" creationId="{03D85800-9EBF-56F4-FBAA-D506C4F06D1B}"/>
          </ac:spMkLst>
        </pc:spChg>
        <pc:spChg chg="add mod">
          <ac:chgData name="Meredith Greayer" userId="84916543-a197-4c6d-a317-c88e11e357c5" providerId="ADAL" clId="{86548C06-3180-E641-AECA-362779A5027E}" dt="2023-09-18T04:36:49.539" v="282" actId="1076"/>
          <ac:spMkLst>
            <pc:docMk/>
            <pc:sldMk cId="216081708" sldId="279"/>
            <ac:spMk id="26" creationId="{BDBE87C3-0659-F3E5-1B74-41E357DDB13A}"/>
          </ac:spMkLst>
        </pc:spChg>
        <pc:spChg chg="add mod">
          <ac:chgData name="Meredith Greayer" userId="84916543-a197-4c6d-a317-c88e11e357c5" providerId="ADAL" clId="{86548C06-3180-E641-AECA-362779A5027E}" dt="2023-09-18T04:38:41.959" v="292" actId="20577"/>
          <ac:spMkLst>
            <pc:docMk/>
            <pc:sldMk cId="216081708" sldId="279"/>
            <ac:spMk id="27" creationId="{98D28C0C-6847-DB43-F2B0-53535B8104A0}"/>
          </ac:spMkLst>
        </pc:spChg>
        <pc:spChg chg="add mod">
          <ac:chgData name="Meredith Greayer" userId="84916543-a197-4c6d-a317-c88e11e357c5" providerId="ADAL" clId="{86548C06-3180-E641-AECA-362779A5027E}" dt="2023-09-18T04:36:07.788" v="278"/>
          <ac:spMkLst>
            <pc:docMk/>
            <pc:sldMk cId="216081708" sldId="279"/>
            <ac:spMk id="28" creationId="{2CD70C73-B83C-6657-FA10-F899B3397A73}"/>
          </ac:spMkLst>
        </pc:spChg>
        <pc:spChg chg="add mod">
          <ac:chgData name="Meredith Greayer" userId="84916543-a197-4c6d-a317-c88e11e357c5" providerId="ADAL" clId="{86548C06-3180-E641-AECA-362779A5027E}" dt="2023-09-18T04:36:07.788" v="278"/>
          <ac:spMkLst>
            <pc:docMk/>
            <pc:sldMk cId="216081708" sldId="279"/>
            <ac:spMk id="29" creationId="{DBCD2F36-5878-0990-62F0-D945A2B2D268}"/>
          </ac:spMkLst>
        </pc:spChg>
        <pc:spChg chg="add mod">
          <ac:chgData name="Meredith Greayer" userId="84916543-a197-4c6d-a317-c88e11e357c5" providerId="ADAL" clId="{86548C06-3180-E641-AECA-362779A5027E}" dt="2023-09-18T04:38:59.672" v="309" actId="5793"/>
          <ac:spMkLst>
            <pc:docMk/>
            <pc:sldMk cId="216081708" sldId="279"/>
            <ac:spMk id="30" creationId="{0CBEA43A-8E13-4FB0-0A17-FA848D02F478}"/>
          </ac:spMkLst>
        </pc:spChg>
        <pc:spChg chg="add mod">
          <ac:chgData name="Meredith Greayer" userId="84916543-a197-4c6d-a317-c88e11e357c5" providerId="ADAL" clId="{86548C06-3180-E641-AECA-362779A5027E}" dt="2023-09-18T04:42:03.616" v="316" actId="113"/>
          <ac:spMkLst>
            <pc:docMk/>
            <pc:sldMk cId="216081708" sldId="279"/>
            <ac:spMk id="31" creationId="{DF45D9E1-5B66-7E5E-5D34-74968CFCCA47}"/>
          </ac:spMkLst>
        </pc:spChg>
        <pc:picChg chg="add mod">
          <ac:chgData name="Meredith Greayer" userId="84916543-a197-4c6d-a317-c88e11e357c5" providerId="ADAL" clId="{86548C06-3180-E641-AECA-362779A5027E}" dt="2023-09-18T04:36:07.788" v="278"/>
          <ac:picMkLst>
            <pc:docMk/>
            <pc:sldMk cId="216081708" sldId="279"/>
            <ac:picMk id="32" creationId="{31F0112E-6901-D5E8-72FE-019A2D963F6D}"/>
          </ac:picMkLst>
        </pc:picChg>
        <pc:picChg chg="add mod">
          <ac:chgData name="Meredith Greayer" userId="84916543-a197-4c6d-a317-c88e11e357c5" providerId="ADAL" clId="{86548C06-3180-E641-AECA-362779A5027E}" dt="2023-09-18T04:36:07.788" v="278"/>
          <ac:picMkLst>
            <pc:docMk/>
            <pc:sldMk cId="216081708" sldId="279"/>
            <ac:picMk id="33" creationId="{F485754F-E2E6-8EDC-788D-D438D53D6010}"/>
          </ac:picMkLst>
        </pc:picChg>
      </pc:sldChg>
    </pc:docChg>
  </pc:docChgLst>
  <pc:docChgLst>
    <pc:chgData name="Gabriel Davis-Hollander" userId="479882aa-73b4-4bc8-9ac9-b5498fe1d0c5" providerId="ADAL" clId="{1BEB49E3-5901-374E-A8B0-ED05C84A2E40}"/>
    <pc:docChg chg="undo redo custSel addSld delSld modSld sldOrd modMainMaster">
      <pc:chgData name="Gabriel Davis-Hollander" userId="479882aa-73b4-4bc8-9ac9-b5498fe1d0c5" providerId="ADAL" clId="{1BEB49E3-5901-374E-A8B0-ED05C84A2E40}" dt="2023-02-23T22:36:57.608" v="4142" actId="1076"/>
      <pc:docMkLst>
        <pc:docMk/>
      </pc:docMkLst>
      <pc:sldChg chg="modSp mod">
        <pc:chgData name="Gabriel Davis-Hollander" userId="479882aa-73b4-4bc8-9ac9-b5498fe1d0c5" providerId="ADAL" clId="{1BEB49E3-5901-374E-A8B0-ED05C84A2E40}" dt="2023-02-20T19:51:16.983" v="4047" actId="20577"/>
        <pc:sldMkLst>
          <pc:docMk/>
          <pc:sldMk cId="3433921841" sldId="257"/>
        </pc:sldMkLst>
        <pc:spChg chg="mod">
          <ac:chgData name="Gabriel Davis-Hollander" userId="479882aa-73b4-4bc8-9ac9-b5498fe1d0c5" providerId="ADAL" clId="{1BEB49E3-5901-374E-A8B0-ED05C84A2E40}" dt="2023-02-20T19:51:16.983" v="4047" actId="20577"/>
          <ac:spMkLst>
            <pc:docMk/>
            <pc:sldMk cId="3433921841" sldId="257"/>
            <ac:spMk id="2" creationId="{0A8F4E6D-0C2E-37B6-8AB9-D59BFC7E92B3}"/>
          </ac:spMkLst>
        </pc:spChg>
        <pc:spChg chg="mod">
          <ac:chgData name="Gabriel Davis-Hollander" userId="479882aa-73b4-4bc8-9ac9-b5498fe1d0c5" providerId="ADAL" clId="{1BEB49E3-5901-374E-A8B0-ED05C84A2E40}" dt="2023-02-16T15:37:39.463" v="65" actId="14100"/>
          <ac:spMkLst>
            <pc:docMk/>
            <pc:sldMk cId="3433921841" sldId="257"/>
            <ac:spMk id="3" creationId="{EC5C38FD-4D49-501C-B41C-93517BF9029F}"/>
          </ac:spMkLst>
        </pc:spChg>
        <pc:spChg chg="mod">
          <ac:chgData name="Gabriel Davis-Hollander" userId="479882aa-73b4-4bc8-9ac9-b5498fe1d0c5" providerId="ADAL" clId="{1BEB49E3-5901-374E-A8B0-ED05C84A2E40}" dt="2023-02-16T15:37:33.553" v="63" actId="14100"/>
          <ac:spMkLst>
            <pc:docMk/>
            <pc:sldMk cId="3433921841" sldId="257"/>
            <ac:spMk id="4" creationId="{BC209949-59AB-22F9-845D-D145B321CF54}"/>
          </ac:spMkLst>
        </pc:spChg>
      </pc:sldChg>
      <pc:sldChg chg="modSp mod">
        <pc:chgData name="Gabriel Davis-Hollander" userId="479882aa-73b4-4bc8-9ac9-b5498fe1d0c5" providerId="ADAL" clId="{1BEB49E3-5901-374E-A8B0-ED05C84A2E40}" dt="2023-02-20T20:05:33.675" v="4052" actId="1076"/>
        <pc:sldMkLst>
          <pc:docMk/>
          <pc:sldMk cId="3309313068" sldId="259"/>
        </pc:sldMkLst>
        <pc:spChg chg="mod">
          <ac:chgData name="Gabriel Davis-Hollander" userId="479882aa-73b4-4bc8-9ac9-b5498fe1d0c5" providerId="ADAL" clId="{1BEB49E3-5901-374E-A8B0-ED05C84A2E40}" dt="2023-02-20T17:13:46.885" v="2841" actId="20577"/>
          <ac:spMkLst>
            <pc:docMk/>
            <pc:sldMk cId="3309313068" sldId="259"/>
            <ac:spMk id="2" creationId="{D9133C64-9AF7-B853-F0B0-BF156B24B863}"/>
          </ac:spMkLst>
        </pc:spChg>
        <pc:spChg chg="mod">
          <ac:chgData name="Gabriel Davis-Hollander" userId="479882aa-73b4-4bc8-9ac9-b5498fe1d0c5" providerId="ADAL" clId="{1BEB49E3-5901-374E-A8B0-ED05C84A2E40}" dt="2023-02-19T20:45:31.259" v="320" actId="1076"/>
          <ac:spMkLst>
            <pc:docMk/>
            <pc:sldMk cId="3309313068" sldId="259"/>
            <ac:spMk id="14" creationId="{53161620-ED7E-CF58-DC9E-0D0203E108F3}"/>
          </ac:spMkLst>
        </pc:spChg>
        <pc:spChg chg="mod">
          <ac:chgData name="Gabriel Davis-Hollander" userId="479882aa-73b4-4bc8-9ac9-b5498fe1d0c5" providerId="ADAL" clId="{1BEB49E3-5901-374E-A8B0-ED05C84A2E40}" dt="2023-02-19T21:08:39.084" v="1024" actId="692"/>
          <ac:spMkLst>
            <pc:docMk/>
            <pc:sldMk cId="3309313068" sldId="259"/>
            <ac:spMk id="43" creationId="{8ED6896C-68FB-8946-0D0A-B4136C29DABC}"/>
          </ac:spMkLst>
        </pc:spChg>
        <pc:spChg chg="mod">
          <ac:chgData name="Gabriel Davis-Hollander" userId="479882aa-73b4-4bc8-9ac9-b5498fe1d0c5" providerId="ADAL" clId="{1BEB49E3-5901-374E-A8B0-ED05C84A2E40}" dt="2023-02-19T21:09:07.381" v="1030" actId="14100"/>
          <ac:spMkLst>
            <pc:docMk/>
            <pc:sldMk cId="3309313068" sldId="259"/>
            <ac:spMk id="45" creationId="{C660EDDB-8374-4805-FD35-DDEE10459142}"/>
          </ac:spMkLst>
        </pc:spChg>
        <pc:spChg chg="mod">
          <ac:chgData name="Gabriel Davis-Hollander" userId="479882aa-73b4-4bc8-9ac9-b5498fe1d0c5" providerId="ADAL" clId="{1BEB49E3-5901-374E-A8B0-ED05C84A2E40}" dt="2023-02-19T21:09:08.446" v="1032" actId="14100"/>
          <ac:spMkLst>
            <pc:docMk/>
            <pc:sldMk cId="3309313068" sldId="259"/>
            <ac:spMk id="46" creationId="{9198A8F6-8E03-3764-6D3D-B0E2424A6F0D}"/>
          </ac:spMkLst>
        </pc:spChg>
        <pc:spChg chg="mod">
          <ac:chgData name="Gabriel Davis-Hollander" userId="479882aa-73b4-4bc8-9ac9-b5498fe1d0c5" providerId="ADAL" clId="{1BEB49E3-5901-374E-A8B0-ED05C84A2E40}" dt="2023-02-19T20:45:36.950" v="321" actId="1076"/>
          <ac:spMkLst>
            <pc:docMk/>
            <pc:sldMk cId="3309313068" sldId="259"/>
            <ac:spMk id="62" creationId="{A67C7BAA-A149-5052-F5CF-16D060C4FB60}"/>
          </ac:spMkLst>
        </pc:spChg>
        <pc:spChg chg="mod">
          <ac:chgData name="Gabriel Davis-Hollander" userId="479882aa-73b4-4bc8-9ac9-b5498fe1d0c5" providerId="ADAL" clId="{1BEB49E3-5901-374E-A8B0-ED05C84A2E40}" dt="2023-02-19T21:10:34.618" v="1063" actId="207"/>
          <ac:spMkLst>
            <pc:docMk/>
            <pc:sldMk cId="3309313068" sldId="259"/>
            <ac:spMk id="63" creationId="{AE44538E-3C6C-73D1-6751-F802809A62A4}"/>
          </ac:spMkLst>
        </pc:spChg>
        <pc:spChg chg="mod">
          <ac:chgData name="Gabriel Davis-Hollander" userId="479882aa-73b4-4bc8-9ac9-b5498fe1d0c5" providerId="ADAL" clId="{1BEB49E3-5901-374E-A8B0-ED05C84A2E40}" dt="2023-02-20T17:09:53.794" v="2757" actId="14100"/>
          <ac:spMkLst>
            <pc:docMk/>
            <pc:sldMk cId="3309313068" sldId="259"/>
            <ac:spMk id="1025" creationId="{45B7AD5E-0EBC-AD60-4E63-1FDBC11FC011}"/>
          </ac:spMkLst>
        </pc:spChg>
        <pc:spChg chg="mod">
          <ac:chgData name="Gabriel Davis-Hollander" userId="479882aa-73b4-4bc8-9ac9-b5498fe1d0c5" providerId="ADAL" clId="{1BEB49E3-5901-374E-A8B0-ED05C84A2E40}" dt="2023-02-20T17:07:00.537" v="2747" actId="20577"/>
          <ac:spMkLst>
            <pc:docMk/>
            <pc:sldMk cId="3309313068" sldId="259"/>
            <ac:spMk id="1027" creationId="{3AD67EEA-7EE7-56D4-72A7-764E4871AFF0}"/>
          </ac:spMkLst>
        </pc:spChg>
        <pc:spChg chg="mod">
          <ac:chgData name="Gabriel Davis-Hollander" userId="479882aa-73b4-4bc8-9ac9-b5498fe1d0c5" providerId="ADAL" clId="{1BEB49E3-5901-374E-A8B0-ED05C84A2E40}" dt="2023-02-19T20:45:31.259" v="320" actId="1076"/>
          <ac:spMkLst>
            <pc:docMk/>
            <pc:sldMk cId="3309313068" sldId="259"/>
            <ac:spMk id="1034" creationId="{E23D273C-CD07-3CEE-DF86-A88281A13223}"/>
          </ac:spMkLst>
        </pc:spChg>
        <pc:grpChg chg="mod">
          <ac:chgData name="Gabriel Davis-Hollander" userId="479882aa-73b4-4bc8-9ac9-b5498fe1d0c5" providerId="ADAL" clId="{1BEB49E3-5901-374E-A8B0-ED05C84A2E40}" dt="2023-02-19T20:45:31.259" v="320" actId="1076"/>
          <ac:grpSpMkLst>
            <pc:docMk/>
            <pc:sldMk cId="3309313068" sldId="259"/>
            <ac:grpSpMk id="1037" creationId="{4A2132D7-34DE-87D0-91C8-2233C0562802}"/>
          </ac:grpSpMkLst>
        </pc:grpChg>
        <pc:grpChg chg="mod">
          <ac:chgData name="Gabriel Davis-Hollander" userId="479882aa-73b4-4bc8-9ac9-b5498fe1d0c5" providerId="ADAL" clId="{1BEB49E3-5901-374E-A8B0-ED05C84A2E40}" dt="2023-02-19T20:45:31.259" v="320" actId="1076"/>
          <ac:grpSpMkLst>
            <pc:docMk/>
            <pc:sldMk cId="3309313068" sldId="259"/>
            <ac:grpSpMk id="1038" creationId="{68F482FE-73F4-F833-C5B0-80CBDC62B25B}"/>
          </ac:grpSpMkLst>
        </pc:grpChg>
        <pc:grpChg chg="mod">
          <ac:chgData name="Gabriel Davis-Hollander" userId="479882aa-73b4-4bc8-9ac9-b5498fe1d0c5" providerId="ADAL" clId="{1BEB49E3-5901-374E-A8B0-ED05C84A2E40}" dt="2023-02-20T20:04:58.558" v="4050" actId="1076"/>
          <ac:grpSpMkLst>
            <pc:docMk/>
            <pc:sldMk cId="3309313068" sldId="259"/>
            <ac:grpSpMk id="1040" creationId="{4F6A8D20-B909-AA2F-F09A-04DC1DA10F05}"/>
          </ac:grpSpMkLst>
        </pc:grpChg>
        <pc:picChg chg="mod">
          <ac:chgData name="Gabriel Davis-Hollander" userId="479882aa-73b4-4bc8-9ac9-b5498fe1d0c5" providerId="ADAL" clId="{1BEB49E3-5901-374E-A8B0-ED05C84A2E40}" dt="2023-02-20T20:04:54.729" v="4048" actId="14100"/>
          <ac:picMkLst>
            <pc:docMk/>
            <pc:sldMk cId="3309313068" sldId="259"/>
            <ac:picMk id="27" creationId="{ACA64A10-C691-2364-42CA-EFE0A07FF3DF}"/>
          </ac:picMkLst>
        </pc:picChg>
        <pc:picChg chg="mod">
          <ac:chgData name="Gabriel Davis-Hollander" userId="479882aa-73b4-4bc8-9ac9-b5498fe1d0c5" providerId="ADAL" clId="{1BEB49E3-5901-374E-A8B0-ED05C84A2E40}" dt="2023-02-20T20:05:33.675" v="4052" actId="1076"/>
          <ac:picMkLst>
            <pc:docMk/>
            <pc:sldMk cId="3309313068" sldId="259"/>
            <ac:picMk id="1036" creationId="{0E89E3AC-1279-3BDF-94AA-1ABB315DFC46}"/>
          </ac:picMkLst>
        </pc:picChg>
      </pc:sldChg>
      <pc:sldChg chg="modSp mod">
        <pc:chgData name="Gabriel Davis-Hollander" userId="479882aa-73b4-4bc8-9ac9-b5498fe1d0c5" providerId="ADAL" clId="{1BEB49E3-5901-374E-A8B0-ED05C84A2E40}" dt="2023-02-16T15:40:58.580" v="131" actId="20577"/>
        <pc:sldMkLst>
          <pc:docMk/>
          <pc:sldMk cId="3857019147" sldId="261"/>
        </pc:sldMkLst>
        <pc:spChg chg="mod">
          <ac:chgData name="Gabriel Davis-Hollander" userId="479882aa-73b4-4bc8-9ac9-b5498fe1d0c5" providerId="ADAL" clId="{1BEB49E3-5901-374E-A8B0-ED05C84A2E40}" dt="2023-02-16T15:40:58.580" v="131" actId="20577"/>
          <ac:spMkLst>
            <pc:docMk/>
            <pc:sldMk cId="3857019147" sldId="261"/>
            <ac:spMk id="2" creationId="{6686376B-836B-3DCE-ADC0-D353DE518FB6}"/>
          </ac:spMkLst>
        </pc:spChg>
      </pc:sldChg>
      <pc:sldChg chg="del">
        <pc:chgData name="Gabriel Davis-Hollander" userId="479882aa-73b4-4bc8-9ac9-b5498fe1d0c5" providerId="ADAL" clId="{1BEB49E3-5901-374E-A8B0-ED05C84A2E40}" dt="2023-02-19T20:17:26.486" v="139" actId="2696"/>
        <pc:sldMkLst>
          <pc:docMk/>
          <pc:sldMk cId="2357109133" sldId="264"/>
        </pc:sldMkLst>
      </pc:sldChg>
      <pc:sldChg chg="addSp delSp modSp mod">
        <pc:chgData name="Gabriel Davis-Hollander" userId="479882aa-73b4-4bc8-9ac9-b5498fe1d0c5" providerId="ADAL" clId="{1BEB49E3-5901-374E-A8B0-ED05C84A2E40}" dt="2023-02-20T23:05:37.468" v="4138" actId="478"/>
        <pc:sldMkLst>
          <pc:docMk/>
          <pc:sldMk cId="3752698000" sldId="265"/>
        </pc:sldMkLst>
        <pc:spChg chg="mod">
          <ac:chgData name="Gabriel Davis-Hollander" userId="479882aa-73b4-4bc8-9ac9-b5498fe1d0c5" providerId="ADAL" clId="{1BEB49E3-5901-374E-A8B0-ED05C84A2E40}" dt="2023-02-20T18:02:45.915" v="3997" actId="20577"/>
          <ac:spMkLst>
            <pc:docMk/>
            <pc:sldMk cId="3752698000" sldId="265"/>
            <ac:spMk id="2" creationId="{D7512DF9-BF97-D4B3-6F28-5960436053D2}"/>
          </ac:spMkLst>
        </pc:spChg>
        <pc:spChg chg="mod">
          <ac:chgData name="Gabriel Davis-Hollander" userId="479882aa-73b4-4bc8-9ac9-b5498fe1d0c5" providerId="ADAL" clId="{1BEB49E3-5901-374E-A8B0-ED05C84A2E40}" dt="2023-02-19T20:44:19.337" v="312" actId="20577"/>
          <ac:spMkLst>
            <pc:docMk/>
            <pc:sldMk cId="3752698000" sldId="265"/>
            <ac:spMk id="8" creationId="{8C06ABCE-9318-992F-3E0A-79DF36D62F8E}"/>
          </ac:spMkLst>
        </pc:spChg>
        <pc:spChg chg="mod">
          <ac:chgData name="Gabriel Davis-Hollander" userId="479882aa-73b4-4bc8-9ac9-b5498fe1d0c5" providerId="ADAL" clId="{1BEB49E3-5901-374E-A8B0-ED05C84A2E40}" dt="2023-02-20T18:02:42.851" v="3996" actId="20577"/>
          <ac:spMkLst>
            <pc:docMk/>
            <pc:sldMk cId="3752698000" sldId="265"/>
            <ac:spMk id="12" creationId="{E9E2924A-E694-B90E-FC42-15EEEA410B09}"/>
          </ac:spMkLst>
        </pc:spChg>
        <pc:spChg chg="mod">
          <ac:chgData name="Gabriel Davis-Hollander" userId="479882aa-73b4-4bc8-9ac9-b5498fe1d0c5" providerId="ADAL" clId="{1BEB49E3-5901-374E-A8B0-ED05C84A2E40}" dt="2023-02-20T23:00:10.713" v="4115"/>
          <ac:spMkLst>
            <pc:docMk/>
            <pc:sldMk cId="3752698000" sldId="265"/>
            <ac:spMk id="14" creationId="{6AE8930F-0240-0767-EDE9-3F2CAA791D71}"/>
          </ac:spMkLst>
        </pc:spChg>
        <pc:spChg chg="mod">
          <ac:chgData name="Gabriel Davis-Hollander" userId="479882aa-73b4-4bc8-9ac9-b5498fe1d0c5" providerId="ADAL" clId="{1BEB49E3-5901-374E-A8B0-ED05C84A2E40}" dt="2023-02-20T23:00:32.709" v="4129" actId="20577"/>
          <ac:spMkLst>
            <pc:docMk/>
            <pc:sldMk cId="3752698000" sldId="265"/>
            <ac:spMk id="18" creationId="{B202482C-79C5-04C3-2F3C-5AA57BAB5C95}"/>
          </ac:spMkLst>
        </pc:spChg>
        <pc:spChg chg="mod">
          <ac:chgData name="Gabriel Davis-Hollander" userId="479882aa-73b4-4bc8-9ac9-b5498fe1d0c5" providerId="ADAL" clId="{1BEB49E3-5901-374E-A8B0-ED05C84A2E40}" dt="2023-02-20T23:00:15.949" v="4119" actId="20577"/>
          <ac:spMkLst>
            <pc:docMk/>
            <pc:sldMk cId="3752698000" sldId="265"/>
            <ac:spMk id="20" creationId="{EA74C409-F19D-C57A-BE9E-1F8EE8525CE1}"/>
          </ac:spMkLst>
        </pc:spChg>
        <pc:spChg chg="mod">
          <ac:chgData name="Gabriel Davis-Hollander" userId="479882aa-73b4-4bc8-9ac9-b5498fe1d0c5" providerId="ADAL" clId="{1BEB49E3-5901-374E-A8B0-ED05C84A2E40}" dt="2023-02-20T23:00:26.463" v="4125" actId="20577"/>
          <ac:spMkLst>
            <pc:docMk/>
            <pc:sldMk cId="3752698000" sldId="265"/>
            <ac:spMk id="24" creationId="{7F533BA3-EEE6-7BEE-B694-ECB4757F268C}"/>
          </ac:spMkLst>
        </pc:spChg>
        <pc:spChg chg="del">
          <ac:chgData name="Gabriel Davis-Hollander" userId="479882aa-73b4-4bc8-9ac9-b5498fe1d0c5" providerId="ADAL" clId="{1BEB49E3-5901-374E-A8B0-ED05C84A2E40}" dt="2023-02-19T20:44:21.590" v="314" actId="478"/>
          <ac:spMkLst>
            <pc:docMk/>
            <pc:sldMk cId="3752698000" sldId="265"/>
            <ac:spMk id="26" creationId="{CCB43FF9-15B7-29AF-74A2-23FDECF6851B}"/>
          </ac:spMkLst>
        </pc:spChg>
        <pc:spChg chg="del">
          <ac:chgData name="Gabriel Davis-Hollander" userId="479882aa-73b4-4bc8-9ac9-b5498fe1d0c5" providerId="ADAL" clId="{1BEB49E3-5901-374E-A8B0-ED05C84A2E40}" dt="2023-02-19T20:44:20.386" v="313" actId="478"/>
          <ac:spMkLst>
            <pc:docMk/>
            <pc:sldMk cId="3752698000" sldId="265"/>
            <ac:spMk id="27" creationId="{B98ED202-F4A6-4C07-AD61-41FE9F39A8E3}"/>
          </ac:spMkLst>
        </pc:spChg>
        <pc:spChg chg="del mod">
          <ac:chgData name="Gabriel Davis-Hollander" userId="479882aa-73b4-4bc8-9ac9-b5498fe1d0c5" providerId="ADAL" clId="{1BEB49E3-5901-374E-A8B0-ED05C84A2E40}" dt="2023-02-19T20:44:26.626" v="318" actId="478"/>
          <ac:spMkLst>
            <pc:docMk/>
            <pc:sldMk cId="3752698000" sldId="265"/>
            <ac:spMk id="28" creationId="{AD542074-79DD-EFE4-97AA-9B953DCC36E1}"/>
          </ac:spMkLst>
        </pc:spChg>
        <pc:spChg chg="del">
          <ac:chgData name="Gabriel Davis-Hollander" userId="479882aa-73b4-4bc8-9ac9-b5498fe1d0c5" providerId="ADAL" clId="{1BEB49E3-5901-374E-A8B0-ED05C84A2E40}" dt="2023-02-19T20:44:28.038" v="319" actId="478"/>
          <ac:spMkLst>
            <pc:docMk/>
            <pc:sldMk cId="3752698000" sldId="265"/>
            <ac:spMk id="29" creationId="{1DD1EE2B-C82C-AFD3-4129-98095EEEF73F}"/>
          </ac:spMkLst>
        </pc:spChg>
        <pc:spChg chg="del">
          <ac:chgData name="Gabriel Davis-Hollander" userId="479882aa-73b4-4bc8-9ac9-b5498fe1d0c5" providerId="ADAL" clId="{1BEB49E3-5901-374E-A8B0-ED05C84A2E40}" dt="2023-02-19T20:44:23.288" v="316" actId="478"/>
          <ac:spMkLst>
            <pc:docMk/>
            <pc:sldMk cId="3752698000" sldId="265"/>
            <ac:spMk id="30" creationId="{8CDD17D2-1F2E-E02E-EFDE-556676400C26}"/>
          </ac:spMkLst>
        </pc:spChg>
        <pc:spChg chg="del">
          <ac:chgData name="Gabriel Davis-Hollander" userId="479882aa-73b4-4bc8-9ac9-b5498fe1d0c5" providerId="ADAL" clId="{1BEB49E3-5901-374E-A8B0-ED05C84A2E40}" dt="2023-02-19T20:44:22.528" v="315" actId="478"/>
          <ac:spMkLst>
            <pc:docMk/>
            <pc:sldMk cId="3752698000" sldId="265"/>
            <ac:spMk id="31" creationId="{DD638C7A-849D-9ABC-8326-1A6B72AB5AE5}"/>
          </ac:spMkLst>
        </pc:spChg>
        <pc:spChg chg="add del mod">
          <ac:chgData name="Gabriel Davis-Hollander" userId="479882aa-73b4-4bc8-9ac9-b5498fe1d0c5" providerId="ADAL" clId="{1BEB49E3-5901-374E-A8B0-ED05C84A2E40}" dt="2023-02-20T23:05:37.468" v="4138" actId="478"/>
          <ac:spMkLst>
            <pc:docMk/>
            <pc:sldMk cId="3752698000" sldId="265"/>
            <ac:spMk id="41" creationId="{EF6CB14D-020D-F101-A925-1A46A88A8487}"/>
          </ac:spMkLst>
        </pc:spChg>
      </pc:sldChg>
      <pc:sldChg chg="del">
        <pc:chgData name="Gabriel Davis-Hollander" userId="479882aa-73b4-4bc8-9ac9-b5498fe1d0c5" providerId="ADAL" clId="{1BEB49E3-5901-374E-A8B0-ED05C84A2E40}" dt="2023-02-16T15:39:22.795" v="70" actId="2696"/>
        <pc:sldMkLst>
          <pc:docMk/>
          <pc:sldMk cId="1788611302" sldId="266"/>
        </pc:sldMkLst>
      </pc:sldChg>
      <pc:sldChg chg="delSp modSp new mod">
        <pc:chgData name="Gabriel Davis-Hollander" userId="479882aa-73b4-4bc8-9ac9-b5498fe1d0c5" providerId="ADAL" clId="{1BEB49E3-5901-374E-A8B0-ED05C84A2E40}" dt="2023-02-20T17:13:24.155" v="2800" actId="20577"/>
        <pc:sldMkLst>
          <pc:docMk/>
          <pc:sldMk cId="810313133" sldId="268"/>
        </pc:sldMkLst>
        <pc:spChg chg="mod">
          <ac:chgData name="Gabriel Davis-Hollander" userId="479882aa-73b4-4bc8-9ac9-b5498fe1d0c5" providerId="ADAL" clId="{1BEB49E3-5901-374E-A8B0-ED05C84A2E40}" dt="2023-02-20T17:13:24.155" v="2800" actId="20577"/>
          <ac:spMkLst>
            <pc:docMk/>
            <pc:sldMk cId="810313133" sldId="268"/>
            <ac:spMk id="2" creationId="{6A1E9399-96A9-7718-D1E3-C3AA09ADB4C4}"/>
          </ac:spMkLst>
        </pc:spChg>
        <pc:spChg chg="mod">
          <ac:chgData name="Gabriel Davis-Hollander" userId="479882aa-73b4-4bc8-9ac9-b5498fe1d0c5" providerId="ADAL" clId="{1BEB49E3-5901-374E-A8B0-ED05C84A2E40}" dt="2023-02-20T17:13:05.562" v="2760" actId="1076"/>
          <ac:spMkLst>
            <pc:docMk/>
            <pc:sldMk cId="810313133" sldId="268"/>
            <ac:spMk id="10" creationId="{87901D7C-CB55-0322-9B86-24D98D466656}"/>
          </ac:spMkLst>
        </pc:spChg>
        <pc:spChg chg="mod">
          <ac:chgData name="Gabriel Davis-Hollander" userId="479882aa-73b4-4bc8-9ac9-b5498fe1d0c5" providerId="ADAL" clId="{1BEB49E3-5901-374E-A8B0-ED05C84A2E40}" dt="2023-02-20T17:13:05.562" v="2760" actId="1076"/>
          <ac:spMkLst>
            <pc:docMk/>
            <pc:sldMk cId="810313133" sldId="268"/>
            <ac:spMk id="12" creationId="{F9CBC496-B0B1-FC1F-786A-1DBB66A8E2F7}"/>
          </ac:spMkLst>
        </pc:spChg>
        <pc:spChg chg="mod">
          <ac:chgData name="Gabriel Davis-Hollander" userId="479882aa-73b4-4bc8-9ac9-b5498fe1d0c5" providerId="ADAL" clId="{1BEB49E3-5901-374E-A8B0-ED05C84A2E40}" dt="2023-02-20T17:13:05.562" v="2760" actId="1076"/>
          <ac:spMkLst>
            <pc:docMk/>
            <pc:sldMk cId="810313133" sldId="268"/>
            <ac:spMk id="13" creationId="{A1EF4342-7EBB-8375-45DD-2D7499EF02B5}"/>
          </ac:spMkLst>
        </pc:spChg>
        <pc:spChg chg="mod">
          <ac:chgData name="Gabriel Davis-Hollander" userId="479882aa-73b4-4bc8-9ac9-b5498fe1d0c5" providerId="ADAL" clId="{1BEB49E3-5901-374E-A8B0-ED05C84A2E40}" dt="2023-02-19T21:33:27.738" v="1255" actId="207"/>
          <ac:spMkLst>
            <pc:docMk/>
            <pc:sldMk cId="810313133" sldId="268"/>
            <ac:spMk id="15" creationId="{D145EBC8-A197-F866-0DDB-BAB0D1289C50}"/>
          </ac:spMkLst>
        </pc:spChg>
        <pc:spChg chg="mod">
          <ac:chgData name="Gabriel Davis-Hollander" userId="479882aa-73b4-4bc8-9ac9-b5498fe1d0c5" providerId="ADAL" clId="{1BEB49E3-5901-374E-A8B0-ED05C84A2E40}" dt="2023-02-19T21:04:36.422" v="826" actId="20577"/>
          <ac:spMkLst>
            <pc:docMk/>
            <pc:sldMk cId="810313133" sldId="268"/>
            <ac:spMk id="26" creationId="{F68C1351-109A-B60B-563F-04D97B233CC9}"/>
          </ac:spMkLst>
        </pc:spChg>
        <pc:spChg chg="mod">
          <ac:chgData name="Gabriel Davis-Hollander" userId="479882aa-73b4-4bc8-9ac9-b5498fe1d0c5" providerId="ADAL" clId="{1BEB49E3-5901-374E-A8B0-ED05C84A2E40}" dt="2023-02-19T21:46:03.492" v="1282" actId="207"/>
          <ac:spMkLst>
            <pc:docMk/>
            <pc:sldMk cId="810313133" sldId="268"/>
            <ac:spMk id="28" creationId="{EA34CABC-F7D3-B189-F63F-494FC80613EB}"/>
          </ac:spMkLst>
        </pc:spChg>
        <pc:spChg chg="mod">
          <ac:chgData name="Gabriel Davis-Hollander" userId="479882aa-73b4-4bc8-9ac9-b5498fe1d0c5" providerId="ADAL" clId="{1BEB49E3-5901-374E-A8B0-ED05C84A2E40}" dt="2023-02-19T21:05:05.232" v="857" actId="20577"/>
          <ac:spMkLst>
            <pc:docMk/>
            <pc:sldMk cId="810313133" sldId="268"/>
            <ac:spMk id="29" creationId="{9143C086-D23A-7C90-9A59-88B4E9B160B7}"/>
          </ac:spMkLst>
        </pc:spChg>
        <pc:spChg chg="mod">
          <ac:chgData name="Gabriel Davis-Hollander" userId="479882aa-73b4-4bc8-9ac9-b5498fe1d0c5" providerId="ADAL" clId="{1BEB49E3-5901-374E-A8B0-ED05C84A2E40}" dt="2023-02-20T17:12:42.905" v="2759" actId="1076"/>
          <ac:spMkLst>
            <pc:docMk/>
            <pc:sldMk cId="810313133" sldId="268"/>
            <ac:spMk id="42" creationId="{11757698-BFED-2C18-C011-614D80493DA5}"/>
          </ac:spMkLst>
        </pc:spChg>
        <pc:spChg chg="mod">
          <ac:chgData name="Gabriel Davis-Hollander" userId="479882aa-73b4-4bc8-9ac9-b5498fe1d0c5" providerId="ADAL" clId="{1BEB49E3-5901-374E-A8B0-ED05C84A2E40}" dt="2023-02-20T17:12:42.905" v="2759" actId="1076"/>
          <ac:spMkLst>
            <pc:docMk/>
            <pc:sldMk cId="810313133" sldId="268"/>
            <ac:spMk id="44" creationId="{DB37A769-C352-9AA5-BFC8-92C0BE669C85}"/>
          </ac:spMkLst>
        </pc:spChg>
        <pc:spChg chg="mod">
          <ac:chgData name="Gabriel Davis-Hollander" userId="479882aa-73b4-4bc8-9ac9-b5498fe1d0c5" providerId="ADAL" clId="{1BEB49E3-5901-374E-A8B0-ED05C84A2E40}" dt="2023-02-20T17:12:42.905" v="2759" actId="1076"/>
          <ac:spMkLst>
            <pc:docMk/>
            <pc:sldMk cId="810313133" sldId="268"/>
            <ac:spMk id="45" creationId="{669C9B53-9F78-E79D-596E-8766079501D2}"/>
          </ac:spMkLst>
        </pc:spChg>
        <pc:spChg chg="del mod">
          <ac:chgData name="Gabriel Davis-Hollander" userId="479882aa-73b4-4bc8-9ac9-b5498fe1d0c5" providerId="ADAL" clId="{1BEB49E3-5901-374E-A8B0-ED05C84A2E40}" dt="2023-02-19T21:44:29.991" v="1281"/>
          <ac:spMkLst>
            <pc:docMk/>
            <pc:sldMk cId="810313133" sldId="268"/>
            <ac:spMk id="58" creationId="{0A8CFBC5-5168-590B-D61A-5B4F304BE2BE}"/>
          </ac:spMkLst>
        </pc:spChg>
        <pc:grpChg chg="mod">
          <ac:chgData name="Gabriel Davis-Hollander" userId="479882aa-73b4-4bc8-9ac9-b5498fe1d0c5" providerId="ADAL" clId="{1BEB49E3-5901-374E-A8B0-ED05C84A2E40}" dt="2023-02-20T17:13:05.562" v="2760" actId="1076"/>
          <ac:grpSpMkLst>
            <pc:docMk/>
            <pc:sldMk cId="810313133" sldId="268"/>
            <ac:grpSpMk id="11" creationId="{ECFB9F60-AF53-2EE8-6560-BEC472BC59DE}"/>
          </ac:grpSpMkLst>
        </pc:grpChg>
        <pc:grpChg chg="mod">
          <ac:chgData name="Gabriel Davis-Hollander" userId="479882aa-73b4-4bc8-9ac9-b5498fe1d0c5" providerId="ADAL" clId="{1BEB49E3-5901-374E-A8B0-ED05C84A2E40}" dt="2023-02-20T17:12:42.905" v="2759" actId="1076"/>
          <ac:grpSpMkLst>
            <pc:docMk/>
            <pc:sldMk cId="810313133" sldId="268"/>
            <ac:grpSpMk id="43" creationId="{15930681-6DB1-BED0-07D8-245C5B4EA8DB}"/>
          </ac:grpSpMkLst>
        </pc:grpChg>
        <pc:grpChg chg="mod">
          <ac:chgData name="Gabriel Davis-Hollander" userId="479882aa-73b4-4bc8-9ac9-b5498fe1d0c5" providerId="ADAL" clId="{1BEB49E3-5901-374E-A8B0-ED05C84A2E40}" dt="2023-02-19T21:03:51.643" v="820" actId="1076"/>
          <ac:grpSpMkLst>
            <pc:docMk/>
            <pc:sldMk cId="810313133" sldId="268"/>
            <ac:grpSpMk id="54" creationId="{F2DD083F-7127-ADA4-4B6D-2F813A92B7D3}"/>
          </ac:grpSpMkLst>
        </pc:grpChg>
        <pc:grpChg chg="mod">
          <ac:chgData name="Gabriel Davis-Hollander" userId="479882aa-73b4-4bc8-9ac9-b5498fe1d0c5" providerId="ADAL" clId="{1BEB49E3-5901-374E-A8B0-ED05C84A2E40}" dt="2023-02-19T21:03:51.643" v="820" actId="1076"/>
          <ac:grpSpMkLst>
            <pc:docMk/>
            <pc:sldMk cId="810313133" sldId="268"/>
            <ac:grpSpMk id="55" creationId="{C0A9AFAC-2ED1-A5E1-2388-6A1B760BF086}"/>
          </ac:grpSpMkLst>
        </pc:grpChg>
        <pc:grpChg chg="mod">
          <ac:chgData name="Gabriel Davis-Hollander" userId="479882aa-73b4-4bc8-9ac9-b5498fe1d0c5" providerId="ADAL" clId="{1BEB49E3-5901-374E-A8B0-ED05C84A2E40}" dt="2023-02-19T21:03:51.643" v="820" actId="1076"/>
          <ac:grpSpMkLst>
            <pc:docMk/>
            <pc:sldMk cId="810313133" sldId="268"/>
            <ac:grpSpMk id="56" creationId="{420A7CB4-97F7-3F3A-73F6-75D4517E67DE}"/>
          </ac:grpSpMkLst>
        </pc:grpChg>
        <pc:picChg chg="mod">
          <ac:chgData name="Gabriel Davis-Hollander" userId="479882aa-73b4-4bc8-9ac9-b5498fe1d0c5" providerId="ADAL" clId="{1BEB49E3-5901-374E-A8B0-ED05C84A2E40}" dt="2023-02-20T17:13:05.562" v="2760" actId="1076"/>
          <ac:picMkLst>
            <pc:docMk/>
            <pc:sldMk cId="810313133" sldId="268"/>
            <ac:picMk id="8" creationId="{A22E875B-8CB2-F6A1-20C2-277551F8B632}"/>
          </ac:picMkLst>
        </pc:picChg>
        <pc:picChg chg="mod">
          <ac:chgData name="Gabriel Davis-Hollander" userId="479882aa-73b4-4bc8-9ac9-b5498fe1d0c5" providerId="ADAL" clId="{1BEB49E3-5901-374E-A8B0-ED05C84A2E40}" dt="2023-02-19T21:05:34.001" v="876" actId="1076"/>
          <ac:picMkLst>
            <pc:docMk/>
            <pc:sldMk cId="810313133" sldId="268"/>
            <ac:picMk id="24" creationId="{F3C251AB-3922-FF56-4F0F-CA356E510E23}"/>
          </ac:picMkLst>
        </pc:picChg>
        <pc:picChg chg="mod">
          <ac:chgData name="Gabriel Davis-Hollander" userId="479882aa-73b4-4bc8-9ac9-b5498fe1d0c5" providerId="ADAL" clId="{1BEB49E3-5901-374E-A8B0-ED05C84A2E40}" dt="2023-02-20T17:12:42.905" v="2759" actId="1076"/>
          <ac:picMkLst>
            <pc:docMk/>
            <pc:sldMk cId="810313133" sldId="268"/>
            <ac:picMk id="40" creationId="{4AD224B5-E103-F8AA-7639-D18D5C58D36C}"/>
          </ac:picMkLst>
        </pc:picChg>
        <pc:cxnChg chg="mod">
          <ac:chgData name="Gabriel Davis-Hollander" userId="479882aa-73b4-4bc8-9ac9-b5498fe1d0c5" providerId="ADAL" clId="{1BEB49E3-5901-374E-A8B0-ED05C84A2E40}" dt="2023-02-19T21:37:02.189" v="1258" actId="692"/>
          <ac:cxnSpMkLst>
            <pc:docMk/>
            <pc:sldMk cId="810313133" sldId="268"/>
            <ac:cxnSpMk id="33" creationId="{00A680AF-FB12-25B9-8C0E-8E219F538D58}"/>
          </ac:cxnSpMkLst>
        </pc:cxnChg>
        <pc:cxnChg chg="mod">
          <ac:chgData name="Gabriel Davis-Hollander" userId="479882aa-73b4-4bc8-9ac9-b5498fe1d0c5" providerId="ADAL" clId="{1BEB49E3-5901-374E-A8B0-ED05C84A2E40}" dt="2023-02-19T21:36:51.216" v="1257" actId="692"/>
          <ac:cxnSpMkLst>
            <pc:docMk/>
            <pc:sldMk cId="810313133" sldId="268"/>
            <ac:cxnSpMk id="49" creationId="{754291A7-58D7-C6AF-38BC-864685E9DBD4}"/>
          </ac:cxnSpMkLst>
        </pc:cxnChg>
      </pc:sldChg>
      <pc:sldChg chg="modSp new del mod">
        <pc:chgData name="Gabriel Davis-Hollander" userId="479882aa-73b4-4bc8-9ac9-b5498fe1d0c5" providerId="ADAL" clId="{1BEB49E3-5901-374E-A8B0-ED05C84A2E40}" dt="2023-02-17T17:39:12.506" v="132" actId="2696"/>
        <pc:sldMkLst>
          <pc:docMk/>
          <pc:sldMk cId="3183674805" sldId="269"/>
        </pc:sldMkLst>
        <pc:spChg chg="mod">
          <ac:chgData name="Gabriel Davis-Hollander" userId="479882aa-73b4-4bc8-9ac9-b5498fe1d0c5" providerId="ADAL" clId="{1BEB49E3-5901-374E-A8B0-ED05C84A2E40}" dt="2023-02-16T15:39:57.974" v="105" actId="20577"/>
          <ac:spMkLst>
            <pc:docMk/>
            <pc:sldMk cId="3183674805" sldId="269"/>
            <ac:spMk id="2" creationId="{362D7145-AA89-3FAA-8F12-BBFEAD88EC93}"/>
          </ac:spMkLst>
        </pc:spChg>
      </pc:sldChg>
      <pc:sldChg chg="addSp modSp add del mod">
        <pc:chgData name="Gabriel Davis-Hollander" userId="479882aa-73b4-4bc8-9ac9-b5498fe1d0c5" providerId="ADAL" clId="{1BEB49E3-5901-374E-A8B0-ED05C84A2E40}" dt="2023-02-20T17:16:31.089" v="2842" actId="2696"/>
        <pc:sldMkLst>
          <pc:docMk/>
          <pc:sldMk cId="568466995" sldId="270"/>
        </pc:sldMkLst>
        <pc:spChg chg="mod">
          <ac:chgData name="Gabriel Davis-Hollander" userId="479882aa-73b4-4bc8-9ac9-b5498fe1d0c5" providerId="ADAL" clId="{1BEB49E3-5901-374E-A8B0-ED05C84A2E40}" dt="2023-02-19T21:00:44.196" v="816" actId="20577"/>
          <ac:spMkLst>
            <pc:docMk/>
            <pc:sldMk cId="568466995" sldId="270"/>
            <ac:spMk id="2" creationId="{6A1E9399-96A9-7718-D1E3-C3AA09ADB4C4}"/>
          </ac:spMkLst>
        </pc:spChg>
        <pc:spChg chg="mod">
          <ac:chgData name="Gabriel Davis-Hollander" userId="479882aa-73b4-4bc8-9ac9-b5498fe1d0c5" providerId="ADAL" clId="{1BEB49E3-5901-374E-A8B0-ED05C84A2E40}" dt="2023-02-19T20:20:33.242" v="142" actId="1076"/>
          <ac:spMkLst>
            <pc:docMk/>
            <pc:sldMk cId="568466995" sldId="270"/>
            <ac:spMk id="4" creationId="{9871A1AE-E397-1D70-CFA1-F75253EE5583}"/>
          </ac:spMkLst>
        </pc:spChg>
        <pc:spChg chg="mod">
          <ac:chgData name="Gabriel Davis-Hollander" userId="479882aa-73b4-4bc8-9ac9-b5498fe1d0c5" providerId="ADAL" clId="{1BEB49E3-5901-374E-A8B0-ED05C84A2E40}" dt="2023-02-19T20:20:17.435" v="141" actId="1076"/>
          <ac:spMkLst>
            <pc:docMk/>
            <pc:sldMk cId="568466995" sldId="270"/>
            <ac:spMk id="5" creationId="{7733A922-AFD5-6C81-D137-9C225EAA7D75}"/>
          </ac:spMkLst>
        </pc:spChg>
        <pc:spChg chg="add mod">
          <ac:chgData name="Gabriel Davis-Hollander" userId="479882aa-73b4-4bc8-9ac9-b5498fe1d0c5" providerId="ADAL" clId="{1BEB49E3-5901-374E-A8B0-ED05C84A2E40}" dt="2023-02-19T20:17:21.582" v="138" actId="1076"/>
          <ac:spMkLst>
            <pc:docMk/>
            <pc:sldMk cId="568466995" sldId="270"/>
            <ac:spMk id="6" creationId="{EC9EB7FE-7A2D-E7CA-1A5B-90AFF3ECE34B}"/>
          </ac:spMkLst>
        </pc:spChg>
        <pc:spChg chg="mod">
          <ac:chgData name="Gabriel Davis-Hollander" userId="479882aa-73b4-4bc8-9ac9-b5498fe1d0c5" providerId="ADAL" clId="{1BEB49E3-5901-374E-A8B0-ED05C84A2E40}" dt="2023-02-19T20:20:34.888" v="143" actId="1076"/>
          <ac:spMkLst>
            <pc:docMk/>
            <pc:sldMk cId="568466995" sldId="270"/>
            <ac:spMk id="9" creationId="{2E36B24E-123E-3361-8B3A-2723344C0191}"/>
          </ac:spMkLst>
        </pc:spChg>
      </pc:sldChg>
      <pc:sldChg chg="del ord">
        <pc:chgData name="Gabriel Davis-Hollander" userId="479882aa-73b4-4bc8-9ac9-b5498fe1d0c5" providerId="ADAL" clId="{1BEB49E3-5901-374E-A8B0-ED05C84A2E40}" dt="2023-02-20T19:18:43.020" v="4045" actId="2696"/>
        <pc:sldMkLst>
          <pc:docMk/>
          <pc:sldMk cId="2587047462" sldId="273"/>
        </pc:sldMkLst>
      </pc:sldChg>
      <pc:sldChg chg="modSp mod">
        <pc:chgData name="Gabriel Davis-Hollander" userId="479882aa-73b4-4bc8-9ac9-b5498fe1d0c5" providerId="ADAL" clId="{1BEB49E3-5901-374E-A8B0-ED05C84A2E40}" dt="2023-02-23T22:36:57.608" v="4142" actId="1076"/>
        <pc:sldMkLst>
          <pc:docMk/>
          <pc:sldMk cId="2546646514" sldId="274"/>
        </pc:sldMkLst>
        <pc:spChg chg="mod">
          <ac:chgData name="Gabriel Davis-Hollander" userId="479882aa-73b4-4bc8-9ac9-b5498fe1d0c5" providerId="ADAL" clId="{1BEB49E3-5901-374E-A8B0-ED05C84A2E40}" dt="2023-02-20T17:13:36.854" v="2822" actId="20577"/>
          <ac:spMkLst>
            <pc:docMk/>
            <pc:sldMk cId="2546646514" sldId="274"/>
            <ac:spMk id="2" creationId="{6F48C684-095C-FCB8-29FF-61F09961106A}"/>
          </ac:spMkLst>
        </pc:spChg>
        <pc:spChg chg="mod">
          <ac:chgData name="Gabriel Davis-Hollander" userId="479882aa-73b4-4bc8-9ac9-b5498fe1d0c5" providerId="ADAL" clId="{1BEB49E3-5901-374E-A8B0-ED05C84A2E40}" dt="2023-02-19T20:51:30.623" v="340" actId="208"/>
          <ac:spMkLst>
            <pc:docMk/>
            <pc:sldMk cId="2546646514" sldId="274"/>
            <ac:spMk id="18" creationId="{256B7602-4137-E7F7-27B0-25E8EB83C53D}"/>
          </ac:spMkLst>
        </pc:spChg>
        <pc:spChg chg="mod">
          <ac:chgData name="Gabriel Davis-Hollander" userId="479882aa-73b4-4bc8-9ac9-b5498fe1d0c5" providerId="ADAL" clId="{1BEB49E3-5901-374E-A8B0-ED05C84A2E40}" dt="2023-02-23T22:36:57.608" v="4142" actId="1076"/>
          <ac:spMkLst>
            <pc:docMk/>
            <pc:sldMk cId="2546646514" sldId="274"/>
            <ac:spMk id="23" creationId="{F9D0817D-0349-5410-B329-1E37BEFC3EB2}"/>
          </ac:spMkLst>
        </pc:spChg>
        <pc:spChg chg="mod">
          <ac:chgData name="Gabriel Davis-Hollander" userId="479882aa-73b4-4bc8-9ac9-b5498fe1d0c5" providerId="ADAL" clId="{1BEB49E3-5901-374E-A8B0-ED05C84A2E40}" dt="2023-02-19T20:48:34.783" v="329" actId="207"/>
          <ac:spMkLst>
            <pc:docMk/>
            <pc:sldMk cId="2546646514" sldId="274"/>
            <ac:spMk id="24" creationId="{50601C70-BFAD-E409-CE43-70E50320F6CD}"/>
          </ac:spMkLst>
        </pc:spChg>
        <pc:spChg chg="mod">
          <ac:chgData name="Gabriel Davis-Hollander" userId="479882aa-73b4-4bc8-9ac9-b5498fe1d0c5" providerId="ADAL" clId="{1BEB49E3-5901-374E-A8B0-ED05C84A2E40}" dt="2023-02-19T20:49:37.541" v="336" actId="208"/>
          <ac:spMkLst>
            <pc:docMk/>
            <pc:sldMk cId="2546646514" sldId="274"/>
            <ac:spMk id="26" creationId="{4FAD2E55-A42D-8DAB-57E6-DA18AED96814}"/>
          </ac:spMkLst>
        </pc:spChg>
        <pc:spChg chg="mod">
          <ac:chgData name="Gabriel Davis-Hollander" userId="479882aa-73b4-4bc8-9ac9-b5498fe1d0c5" providerId="ADAL" clId="{1BEB49E3-5901-374E-A8B0-ED05C84A2E40}" dt="2023-02-20T20:07:58.259" v="4068" actId="20577"/>
          <ac:spMkLst>
            <pc:docMk/>
            <pc:sldMk cId="2546646514" sldId="274"/>
            <ac:spMk id="27" creationId="{1C366C2F-0DFA-F4C8-60DE-C3DEB5ACF505}"/>
          </ac:spMkLst>
        </pc:spChg>
        <pc:spChg chg="mod">
          <ac:chgData name="Gabriel Davis-Hollander" userId="479882aa-73b4-4bc8-9ac9-b5498fe1d0c5" providerId="ADAL" clId="{1BEB49E3-5901-374E-A8B0-ED05C84A2E40}" dt="2023-02-20T20:08:10.899" v="4104" actId="20577"/>
          <ac:spMkLst>
            <pc:docMk/>
            <pc:sldMk cId="2546646514" sldId="274"/>
            <ac:spMk id="28" creationId="{447955E4-410D-15B4-DCF4-6D70F9F3B799}"/>
          </ac:spMkLst>
        </pc:spChg>
        <pc:spChg chg="mod">
          <ac:chgData name="Gabriel Davis-Hollander" userId="479882aa-73b4-4bc8-9ac9-b5498fe1d0c5" providerId="ADAL" clId="{1BEB49E3-5901-374E-A8B0-ED05C84A2E40}" dt="2023-02-19T20:52:22.930" v="344" actId="2085"/>
          <ac:spMkLst>
            <pc:docMk/>
            <pc:sldMk cId="2546646514" sldId="274"/>
            <ac:spMk id="29" creationId="{A48DCA55-824F-A6E9-98D4-61FA2F1252AB}"/>
          </ac:spMkLst>
        </pc:spChg>
        <pc:spChg chg="mod">
          <ac:chgData name="Gabriel Davis-Hollander" userId="479882aa-73b4-4bc8-9ac9-b5498fe1d0c5" providerId="ADAL" clId="{1BEB49E3-5901-374E-A8B0-ED05C84A2E40}" dt="2023-02-20T20:11:25.931" v="4106" actId="207"/>
          <ac:spMkLst>
            <pc:docMk/>
            <pc:sldMk cId="2546646514" sldId="274"/>
            <ac:spMk id="42" creationId="{A025E6D5-60AC-9CE5-935E-D5CAF8FC4442}"/>
          </ac:spMkLst>
        </pc:spChg>
        <pc:spChg chg="mod">
          <ac:chgData name="Gabriel Davis-Hollander" userId="479882aa-73b4-4bc8-9ac9-b5498fe1d0c5" providerId="ADAL" clId="{1BEB49E3-5901-374E-A8B0-ED05C84A2E40}" dt="2023-02-19T20:51:30.623" v="340" actId="208"/>
          <ac:spMkLst>
            <pc:docMk/>
            <pc:sldMk cId="2546646514" sldId="274"/>
            <ac:spMk id="43" creationId="{D8EDB3EF-4DF9-559D-0C24-F8B43074F976}"/>
          </ac:spMkLst>
        </pc:spChg>
        <pc:spChg chg="mod">
          <ac:chgData name="Gabriel Davis-Hollander" userId="479882aa-73b4-4bc8-9ac9-b5498fe1d0c5" providerId="ADAL" clId="{1BEB49E3-5901-374E-A8B0-ED05C84A2E40}" dt="2023-02-19T20:52:22.930" v="344" actId="2085"/>
          <ac:spMkLst>
            <pc:docMk/>
            <pc:sldMk cId="2546646514" sldId="274"/>
            <ac:spMk id="44" creationId="{93AA8B49-6B66-5049-BCA5-E6C980CB6251}"/>
          </ac:spMkLst>
        </pc:spChg>
        <pc:picChg chg="mod">
          <ac:chgData name="Gabriel Davis-Hollander" userId="479882aa-73b4-4bc8-9ac9-b5498fe1d0c5" providerId="ADAL" clId="{1BEB49E3-5901-374E-A8B0-ED05C84A2E40}" dt="2023-02-19T20:49:52.040" v="339" actId="207"/>
          <ac:picMkLst>
            <pc:docMk/>
            <pc:sldMk cId="2546646514" sldId="274"/>
            <ac:picMk id="33" creationId="{CE0AEDDD-E820-D248-777B-C91F0B49FDF9}"/>
          </ac:picMkLst>
        </pc:picChg>
        <pc:picChg chg="mod">
          <ac:chgData name="Gabriel Davis-Hollander" userId="479882aa-73b4-4bc8-9ac9-b5498fe1d0c5" providerId="ADAL" clId="{1BEB49E3-5901-374E-A8B0-ED05C84A2E40}" dt="2023-02-19T20:52:30.065" v="345" actId="2085"/>
          <ac:picMkLst>
            <pc:docMk/>
            <pc:sldMk cId="2546646514" sldId="274"/>
            <ac:picMk id="35" creationId="{75548887-57BD-8281-F67E-B5C3BABA5208}"/>
          </ac:picMkLst>
        </pc:picChg>
        <pc:picChg chg="mod">
          <ac:chgData name="Gabriel Davis-Hollander" userId="479882aa-73b4-4bc8-9ac9-b5498fe1d0c5" providerId="ADAL" clId="{1BEB49E3-5901-374E-A8B0-ED05C84A2E40}" dt="2023-02-19T20:51:36.186" v="341" actId="2085"/>
          <ac:picMkLst>
            <pc:docMk/>
            <pc:sldMk cId="2546646514" sldId="274"/>
            <ac:picMk id="37" creationId="{CE51C169-31DB-98F4-982A-EE13C86570AB}"/>
          </ac:picMkLst>
        </pc:picChg>
        <pc:cxnChg chg="mod">
          <ac:chgData name="Gabriel Davis-Hollander" userId="479882aa-73b4-4bc8-9ac9-b5498fe1d0c5" providerId="ADAL" clId="{1BEB49E3-5901-374E-A8B0-ED05C84A2E40}" dt="2023-02-19T20:49:37.541" v="336" actId="208"/>
          <ac:cxnSpMkLst>
            <pc:docMk/>
            <pc:sldMk cId="2546646514" sldId="274"/>
            <ac:cxnSpMk id="39" creationId="{86CF5A8A-1A1C-A30B-B509-59926EE99133}"/>
          </ac:cxnSpMkLst>
        </pc:cxnChg>
        <pc:cxnChg chg="mod">
          <ac:chgData name="Gabriel Davis-Hollander" userId="479882aa-73b4-4bc8-9ac9-b5498fe1d0c5" providerId="ADAL" clId="{1BEB49E3-5901-374E-A8B0-ED05C84A2E40}" dt="2023-02-19T20:51:30.623" v="340" actId="208"/>
          <ac:cxnSpMkLst>
            <pc:docMk/>
            <pc:sldMk cId="2546646514" sldId="274"/>
            <ac:cxnSpMk id="40" creationId="{6F780CA8-0A5B-D577-D280-2A451214B51D}"/>
          </ac:cxnSpMkLst>
        </pc:cxnChg>
        <pc:cxnChg chg="mod">
          <ac:chgData name="Gabriel Davis-Hollander" userId="479882aa-73b4-4bc8-9ac9-b5498fe1d0c5" providerId="ADAL" clId="{1BEB49E3-5901-374E-A8B0-ED05C84A2E40}" dt="2023-02-19T20:52:22.930" v="344" actId="2085"/>
          <ac:cxnSpMkLst>
            <pc:docMk/>
            <pc:sldMk cId="2546646514" sldId="274"/>
            <ac:cxnSpMk id="41" creationId="{924C20E7-4448-1B15-43A5-AA85B6B9BD63}"/>
          </ac:cxnSpMkLst>
        </pc:cxnChg>
      </pc:sldChg>
      <pc:sldChg chg="addSp modSp mod">
        <pc:chgData name="Gabriel Davis-Hollander" userId="479882aa-73b4-4bc8-9ac9-b5498fe1d0c5" providerId="ADAL" clId="{1BEB49E3-5901-374E-A8B0-ED05C84A2E40}" dt="2023-02-20T23:05:03.971" v="4137" actId="20577"/>
        <pc:sldMkLst>
          <pc:docMk/>
          <pc:sldMk cId="2562390681" sldId="275"/>
        </pc:sldMkLst>
        <pc:spChg chg="mod">
          <ac:chgData name="Gabriel Davis-Hollander" userId="479882aa-73b4-4bc8-9ac9-b5498fe1d0c5" providerId="ADAL" clId="{1BEB49E3-5901-374E-A8B0-ED05C84A2E40}" dt="2023-02-19T21:51:07.563" v="1286" actId="1076"/>
          <ac:spMkLst>
            <pc:docMk/>
            <pc:sldMk cId="2562390681" sldId="275"/>
            <ac:spMk id="2" creationId="{6A1E9399-96A9-7718-D1E3-C3AA09ADB4C4}"/>
          </ac:spMkLst>
        </pc:spChg>
        <pc:spChg chg="mod">
          <ac:chgData name="Gabriel Davis-Hollander" userId="479882aa-73b4-4bc8-9ac9-b5498fe1d0c5" providerId="ADAL" clId="{1BEB49E3-5901-374E-A8B0-ED05C84A2E40}" dt="2023-02-20T23:05:03.971" v="4137" actId="20577"/>
          <ac:spMkLst>
            <pc:docMk/>
            <pc:sldMk cId="2562390681" sldId="275"/>
            <ac:spMk id="4" creationId="{9871A1AE-E397-1D70-CFA1-F75253EE5583}"/>
          </ac:spMkLst>
        </pc:spChg>
        <pc:spChg chg="add mod">
          <ac:chgData name="Gabriel Davis-Hollander" userId="479882aa-73b4-4bc8-9ac9-b5498fe1d0c5" providerId="ADAL" clId="{1BEB49E3-5901-374E-A8B0-ED05C84A2E40}" dt="2023-02-19T21:14:09.175" v="1252" actId="1076"/>
          <ac:spMkLst>
            <pc:docMk/>
            <pc:sldMk cId="2562390681" sldId="275"/>
            <ac:spMk id="5" creationId="{62DE64E2-9D3B-5EAB-D10F-E40E3C961C8E}"/>
          </ac:spMkLst>
        </pc:spChg>
        <pc:spChg chg="add mod">
          <ac:chgData name="Gabriel Davis-Hollander" userId="479882aa-73b4-4bc8-9ac9-b5498fe1d0c5" providerId="ADAL" clId="{1BEB49E3-5901-374E-A8B0-ED05C84A2E40}" dt="2023-02-19T21:51:38.254" v="1362" actId="1076"/>
          <ac:spMkLst>
            <pc:docMk/>
            <pc:sldMk cId="2562390681" sldId="275"/>
            <ac:spMk id="6" creationId="{A04B685A-AE00-1482-D971-226B789BAE34}"/>
          </ac:spMkLst>
        </pc:spChg>
        <pc:spChg chg="mod">
          <ac:chgData name="Gabriel Davis-Hollander" userId="479882aa-73b4-4bc8-9ac9-b5498fe1d0c5" providerId="ADAL" clId="{1BEB49E3-5901-374E-A8B0-ED05C84A2E40}" dt="2023-02-19T21:13:03.067" v="1151" actId="20577"/>
          <ac:spMkLst>
            <pc:docMk/>
            <pc:sldMk cId="2562390681" sldId="275"/>
            <ac:spMk id="24" creationId="{F6505ADB-935F-D36B-6B6B-5896C963F4A9}"/>
          </ac:spMkLst>
        </pc:spChg>
      </pc:sldChg>
      <pc:sldChg chg="new del">
        <pc:chgData name="Gabriel Davis-Hollander" userId="479882aa-73b4-4bc8-9ac9-b5498fe1d0c5" providerId="ADAL" clId="{1BEB49E3-5901-374E-A8B0-ED05C84A2E40}" dt="2023-02-20T02:40:24.264" v="2100" actId="2696"/>
        <pc:sldMkLst>
          <pc:docMk/>
          <pc:sldMk cId="745166567" sldId="276"/>
        </pc:sldMkLst>
      </pc:sldChg>
      <pc:sldChg chg="addSp modSp new del mod">
        <pc:chgData name="Gabriel Davis-Hollander" userId="479882aa-73b4-4bc8-9ac9-b5498fe1d0c5" providerId="ADAL" clId="{1BEB49E3-5901-374E-A8B0-ED05C84A2E40}" dt="2023-02-20T17:45:01.377" v="3529" actId="2696"/>
        <pc:sldMkLst>
          <pc:docMk/>
          <pc:sldMk cId="1807507390" sldId="276"/>
        </pc:sldMkLst>
        <pc:spChg chg="add mod">
          <ac:chgData name="Gabriel Davis-Hollander" userId="479882aa-73b4-4bc8-9ac9-b5498fe1d0c5" providerId="ADAL" clId="{1BEB49E3-5901-374E-A8B0-ED05C84A2E40}" dt="2023-02-20T03:41:15.893" v="2677" actId="1076"/>
          <ac:spMkLst>
            <pc:docMk/>
            <pc:sldMk cId="1807507390" sldId="276"/>
            <ac:spMk id="3" creationId="{A6FBD560-CFCC-9123-7264-CBB75544884B}"/>
          </ac:spMkLst>
        </pc:spChg>
      </pc:sldChg>
      <pc:sldChg chg="delSp modSp add mod ord">
        <pc:chgData name="Gabriel Davis-Hollander" userId="479882aa-73b4-4bc8-9ac9-b5498fe1d0c5" providerId="ADAL" clId="{1BEB49E3-5901-374E-A8B0-ED05C84A2E40}" dt="2023-02-20T20:21:15.791" v="4107" actId="20578"/>
        <pc:sldMkLst>
          <pc:docMk/>
          <pc:sldMk cId="3166875129" sldId="277"/>
        </pc:sldMkLst>
        <pc:spChg chg="mod">
          <ac:chgData name="Gabriel Davis-Hollander" userId="479882aa-73b4-4bc8-9ac9-b5498fe1d0c5" providerId="ADAL" clId="{1BEB49E3-5901-374E-A8B0-ED05C84A2E40}" dt="2023-02-20T17:44:42.670" v="3528" actId="313"/>
          <ac:spMkLst>
            <pc:docMk/>
            <pc:sldMk cId="3166875129" sldId="277"/>
            <ac:spMk id="2" creationId="{362D7145-AA89-3FAA-8F12-BBFEAD88EC93}"/>
          </ac:spMkLst>
        </pc:spChg>
        <pc:spChg chg="mod">
          <ac:chgData name="Gabriel Davis-Hollander" userId="479882aa-73b4-4bc8-9ac9-b5498fe1d0c5" providerId="ADAL" clId="{1BEB49E3-5901-374E-A8B0-ED05C84A2E40}" dt="2023-02-20T17:53:09.794" v="3763" actId="207"/>
          <ac:spMkLst>
            <pc:docMk/>
            <pc:sldMk cId="3166875129" sldId="277"/>
            <ac:spMk id="4" creationId="{F66D497A-3BAA-1E95-7DA7-4910BF63AC8F}"/>
          </ac:spMkLst>
        </pc:spChg>
        <pc:spChg chg="mod">
          <ac:chgData name="Gabriel Davis-Hollander" userId="479882aa-73b4-4bc8-9ac9-b5498fe1d0c5" providerId="ADAL" clId="{1BEB49E3-5901-374E-A8B0-ED05C84A2E40}" dt="2023-02-20T17:53:51.155" v="3803" actId="207"/>
          <ac:spMkLst>
            <pc:docMk/>
            <pc:sldMk cId="3166875129" sldId="277"/>
            <ac:spMk id="5" creationId="{F38BAC1C-0D4F-0248-FE49-261A9A3EB7E6}"/>
          </ac:spMkLst>
        </pc:spChg>
        <pc:spChg chg="mod">
          <ac:chgData name="Gabriel Davis-Hollander" userId="479882aa-73b4-4bc8-9ac9-b5498fe1d0c5" providerId="ADAL" clId="{1BEB49E3-5901-374E-A8B0-ED05C84A2E40}" dt="2023-02-20T17:54:14.437" v="3943" actId="167"/>
          <ac:spMkLst>
            <pc:docMk/>
            <pc:sldMk cId="3166875129" sldId="277"/>
            <ac:spMk id="6" creationId="{6313E97E-608E-CF06-F6A7-FD846D738BD0}"/>
          </ac:spMkLst>
        </pc:spChg>
        <pc:spChg chg="mod">
          <ac:chgData name="Gabriel Davis-Hollander" userId="479882aa-73b4-4bc8-9ac9-b5498fe1d0c5" providerId="ADAL" clId="{1BEB49E3-5901-374E-A8B0-ED05C84A2E40}" dt="2023-02-20T17:42:03.700" v="3316" actId="20577"/>
          <ac:spMkLst>
            <pc:docMk/>
            <pc:sldMk cId="3166875129" sldId="277"/>
            <ac:spMk id="8" creationId="{D7DC42DD-1E64-346E-9D89-08EC890A9FAF}"/>
          </ac:spMkLst>
        </pc:spChg>
        <pc:spChg chg="mod">
          <ac:chgData name="Gabriel Davis-Hollander" userId="479882aa-73b4-4bc8-9ac9-b5498fe1d0c5" providerId="ADAL" clId="{1BEB49E3-5901-374E-A8B0-ED05C84A2E40}" dt="2023-02-20T17:57:36.856" v="3961" actId="207"/>
          <ac:spMkLst>
            <pc:docMk/>
            <pc:sldMk cId="3166875129" sldId="277"/>
            <ac:spMk id="9" creationId="{6B4467E5-6598-E0E0-EC07-CEA981EE93B3}"/>
          </ac:spMkLst>
        </pc:spChg>
        <pc:spChg chg="mod">
          <ac:chgData name="Gabriel Davis-Hollander" userId="479882aa-73b4-4bc8-9ac9-b5498fe1d0c5" providerId="ADAL" clId="{1BEB49E3-5901-374E-A8B0-ED05C84A2E40}" dt="2023-02-20T18:01:35.924" v="3985" actId="207"/>
          <ac:spMkLst>
            <pc:docMk/>
            <pc:sldMk cId="3166875129" sldId="277"/>
            <ac:spMk id="10" creationId="{6962F64D-D39C-2087-9614-02DB9035FF4A}"/>
          </ac:spMkLst>
        </pc:spChg>
        <pc:spChg chg="mod">
          <ac:chgData name="Gabriel Davis-Hollander" userId="479882aa-73b4-4bc8-9ac9-b5498fe1d0c5" providerId="ADAL" clId="{1BEB49E3-5901-374E-A8B0-ED05C84A2E40}" dt="2023-02-20T17:46:50.094" v="3531" actId="207"/>
          <ac:spMkLst>
            <pc:docMk/>
            <pc:sldMk cId="3166875129" sldId="277"/>
            <ac:spMk id="11" creationId="{465608A7-762A-A51E-C50B-0A9B1C8B0570}"/>
          </ac:spMkLst>
        </pc:spChg>
        <pc:spChg chg="mod">
          <ac:chgData name="Gabriel Davis-Hollander" userId="479882aa-73b4-4bc8-9ac9-b5498fe1d0c5" providerId="ADAL" clId="{1BEB49E3-5901-374E-A8B0-ED05C84A2E40}" dt="2023-02-20T18:05:32.955" v="4044" actId="1076"/>
          <ac:spMkLst>
            <pc:docMk/>
            <pc:sldMk cId="3166875129" sldId="277"/>
            <ac:spMk id="12" creationId="{AF45456E-7AF1-446E-D713-CF7356D15052}"/>
          </ac:spMkLst>
        </pc:spChg>
        <pc:spChg chg="mod">
          <ac:chgData name="Gabriel Davis-Hollander" userId="479882aa-73b4-4bc8-9ac9-b5498fe1d0c5" providerId="ADAL" clId="{1BEB49E3-5901-374E-A8B0-ED05C84A2E40}" dt="2023-02-20T18:05:30.210" v="4043" actId="1076"/>
          <ac:spMkLst>
            <pc:docMk/>
            <pc:sldMk cId="3166875129" sldId="277"/>
            <ac:spMk id="13" creationId="{7BF8D4D1-50DF-BD44-6014-28BB097066CA}"/>
          </ac:spMkLst>
        </pc:spChg>
        <pc:spChg chg="mod">
          <ac:chgData name="Gabriel Davis-Hollander" userId="479882aa-73b4-4bc8-9ac9-b5498fe1d0c5" providerId="ADAL" clId="{1BEB49E3-5901-374E-A8B0-ED05C84A2E40}" dt="2023-02-20T18:05:26.944" v="4042" actId="1076"/>
          <ac:spMkLst>
            <pc:docMk/>
            <pc:sldMk cId="3166875129" sldId="277"/>
            <ac:spMk id="14" creationId="{4281643E-4C1A-5B30-7BAA-771D4E88F98E}"/>
          </ac:spMkLst>
        </pc:spChg>
        <pc:spChg chg="mod">
          <ac:chgData name="Gabriel Davis-Hollander" userId="479882aa-73b4-4bc8-9ac9-b5498fe1d0c5" providerId="ADAL" clId="{1BEB49E3-5901-374E-A8B0-ED05C84A2E40}" dt="2023-02-20T17:29:55.227" v="3229" actId="255"/>
          <ac:spMkLst>
            <pc:docMk/>
            <pc:sldMk cId="3166875129" sldId="277"/>
            <ac:spMk id="15" creationId="{5AF3E252-4BE0-4C83-A6EE-F6533EEA2FDE}"/>
          </ac:spMkLst>
        </pc:spChg>
        <pc:spChg chg="mod">
          <ac:chgData name="Gabriel Davis-Hollander" userId="479882aa-73b4-4bc8-9ac9-b5498fe1d0c5" providerId="ADAL" clId="{1BEB49E3-5901-374E-A8B0-ED05C84A2E40}" dt="2023-02-20T17:30:00.411" v="3230" actId="255"/>
          <ac:spMkLst>
            <pc:docMk/>
            <pc:sldMk cId="3166875129" sldId="277"/>
            <ac:spMk id="16" creationId="{CB5E1474-7A01-5FAC-37D1-23392EFB570A}"/>
          </ac:spMkLst>
        </pc:spChg>
        <pc:spChg chg="mod">
          <ac:chgData name="Gabriel Davis-Hollander" userId="479882aa-73b4-4bc8-9ac9-b5498fe1d0c5" providerId="ADAL" clId="{1BEB49E3-5901-374E-A8B0-ED05C84A2E40}" dt="2023-02-20T17:46:50.094" v="3531" actId="207"/>
          <ac:spMkLst>
            <pc:docMk/>
            <pc:sldMk cId="3166875129" sldId="277"/>
            <ac:spMk id="17" creationId="{C4DBA808-6895-CF49-4803-88D34A791ABF}"/>
          </ac:spMkLst>
        </pc:spChg>
        <pc:spChg chg="mod">
          <ac:chgData name="Gabriel Davis-Hollander" userId="479882aa-73b4-4bc8-9ac9-b5498fe1d0c5" providerId="ADAL" clId="{1BEB49E3-5901-374E-A8B0-ED05C84A2E40}" dt="2023-02-20T19:25:31.867" v="4046" actId="1076"/>
          <ac:spMkLst>
            <pc:docMk/>
            <pc:sldMk cId="3166875129" sldId="277"/>
            <ac:spMk id="24" creationId="{47718070-EAD5-DCDF-8621-DFFF55B6ADED}"/>
          </ac:spMkLst>
        </pc:spChg>
        <pc:spChg chg="mod topLvl">
          <ac:chgData name="Gabriel Davis-Hollander" userId="479882aa-73b4-4bc8-9ac9-b5498fe1d0c5" providerId="ADAL" clId="{1BEB49E3-5901-374E-A8B0-ED05C84A2E40}" dt="2023-02-20T17:52:04.793" v="3729" actId="207"/>
          <ac:spMkLst>
            <pc:docMk/>
            <pc:sldMk cId="3166875129" sldId="277"/>
            <ac:spMk id="26" creationId="{267BEBA5-E198-2AC9-B08F-89150A4F2CCD}"/>
          </ac:spMkLst>
        </pc:spChg>
        <pc:spChg chg="mod topLvl">
          <ac:chgData name="Gabriel Davis-Hollander" userId="479882aa-73b4-4bc8-9ac9-b5498fe1d0c5" providerId="ADAL" clId="{1BEB49E3-5901-374E-A8B0-ED05C84A2E40}" dt="2023-02-20T17:55:30.722" v="3947" actId="207"/>
          <ac:spMkLst>
            <pc:docMk/>
            <pc:sldMk cId="3166875129" sldId="277"/>
            <ac:spMk id="27" creationId="{7EDDE8CA-B327-A387-34E1-4F41C90A2223}"/>
          </ac:spMkLst>
        </pc:spChg>
        <pc:spChg chg="mod topLvl">
          <ac:chgData name="Gabriel Davis-Hollander" userId="479882aa-73b4-4bc8-9ac9-b5498fe1d0c5" providerId="ADAL" clId="{1BEB49E3-5901-374E-A8B0-ED05C84A2E40}" dt="2023-02-20T17:55:46.244" v="3948" actId="171"/>
          <ac:spMkLst>
            <pc:docMk/>
            <pc:sldMk cId="3166875129" sldId="277"/>
            <ac:spMk id="28" creationId="{ABA07505-4D50-0D57-97BE-F2B223A571BC}"/>
          </ac:spMkLst>
        </pc:spChg>
        <pc:spChg chg="mod topLvl">
          <ac:chgData name="Gabriel Davis-Hollander" userId="479882aa-73b4-4bc8-9ac9-b5498fe1d0c5" providerId="ADAL" clId="{1BEB49E3-5901-374E-A8B0-ED05C84A2E40}" dt="2023-02-20T17:42:33.824" v="3333" actId="20577"/>
          <ac:spMkLst>
            <pc:docMk/>
            <pc:sldMk cId="3166875129" sldId="277"/>
            <ac:spMk id="30" creationId="{F44C3DC5-6357-BF49-4ED4-B5521D2AF8CF}"/>
          </ac:spMkLst>
        </pc:spChg>
        <pc:spChg chg="mod topLvl">
          <ac:chgData name="Gabriel Davis-Hollander" userId="479882aa-73b4-4bc8-9ac9-b5498fe1d0c5" providerId="ADAL" clId="{1BEB49E3-5901-374E-A8B0-ED05C84A2E40}" dt="2023-02-20T17:31:09.549" v="3252" actId="1076"/>
          <ac:spMkLst>
            <pc:docMk/>
            <pc:sldMk cId="3166875129" sldId="277"/>
            <ac:spMk id="34" creationId="{9F913381-227D-D40C-A636-98F2D592054B}"/>
          </ac:spMkLst>
        </pc:spChg>
        <pc:spChg chg="mod topLvl">
          <ac:chgData name="Gabriel Davis-Hollander" userId="479882aa-73b4-4bc8-9ac9-b5498fe1d0c5" providerId="ADAL" clId="{1BEB49E3-5901-374E-A8B0-ED05C84A2E40}" dt="2023-02-20T17:31:39.713" v="3254" actId="1076"/>
          <ac:spMkLst>
            <pc:docMk/>
            <pc:sldMk cId="3166875129" sldId="277"/>
            <ac:spMk id="35" creationId="{081DA603-D74F-A341-67AF-4A37DD905ACF}"/>
          </ac:spMkLst>
        </pc:spChg>
        <pc:spChg chg="mod topLvl">
          <ac:chgData name="Gabriel Davis-Hollander" userId="479882aa-73b4-4bc8-9ac9-b5498fe1d0c5" providerId="ADAL" clId="{1BEB49E3-5901-374E-A8B0-ED05C84A2E40}" dt="2023-02-20T17:46:50.094" v="3531" actId="207"/>
          <ac:spMkLst>
            <pc:docMk/>
            <pc:sldMk cId="3166875129" sldId="277"/>
            <ac:spMk id="36" creationId="{84DC5AAF-FC94-B5CE-6819-AED16146B4D1}"/>
          </ac:spMkLst>
        </pc:spChg>
        <pc:spChg chg="mod topLvl">
          <ac:chgData name="Gabriel Davis-Hollander" userId="479882aa-73b4-4bc8-9ac9-b5498fe1d0c5" providerId="ADAL" clId="{1BEB49E3-5901-374E-A8B0-ED05C84A2E40}" dt="2023-02-20T18:04:47.408" v="4000" actId="20577"/>
          <ac:spMkLst>
            <pc:docMk/>
            <pc:sldMk cId="3166875129" sldId="277"/>
            <ac:spMk id="37" creationId="{36A668A3-3A63-5CB0-E3FB-A8B7428ADEA4}"/>
          </ac:spMkLst>
        </pc:spChg>
        <pc:spChg chg="mod topLvl">
          <ac:chgData name="Gabriel Davis-Hollander" userId="479882aa-73b4-4bc8-9ac9-b5498fe1d0c5" providerId="ADAL" clId="{1BEB49E3-5901-374E-A8B0-ED05C84A2E40}" dt="2023-02-20T18:05:01.674" v="4021" actId="20577"/>
          <ac:spMkLst>
            <pc:docMk/>
            <pc:sldMk cId="3166875129" sldId="277"/>
            <ac:spMk id="38" creationId="{CD381EC6-CDFF-9D54-9081-D65FB535748B}"/>
          </ac:spMkLst>
        </pc:spChg>
        <pc:spChg chg="mod topLvl">
          <ac:chgData name="Gabriel Davis-Hollander" userId="479882aa-73b4-4bc8-9ac9-b5498fe1d0c5" providerId="ADAL" clId="{1BEB49E3-5901-374E-A8B0-ED05C84A2E40}" dt="2023-02-20T18:05:15.144" v="4041" actId="5793"/>
          <ac:spMkLst>
            <pc:docMk/>
            <pc:sldMk cId="3166875129" sldId="277"/>
            <ac:spMk id="39" creationId="{CEF335B2-E12A-B04F-185A-EF085B65D987}"/>
          </ac:spMkLst>
        </pc:spChg>
        <pc:spChg chg="mod">
          <ac:chgData name="Gabriel Davis-Hollander" userId="479882aa-73b4-4bc8-9ac9-b5498fe1d0c5" providerId="ADAL" clId="{1BEB49E3-5901-374E-A8B0-ED05C84A2E40}" dt="2023-02-20T17:57:27.437" v="3959" actId="207"/>
          <ac:spMkLst>
            <pc:docMk/>
            <pc:sldMk cId="3166875129" sldId="277"/>
            <ac:spMk id="48" creationId="{D191AA8F-F93F-CBDE-1A27-A588940AA3ED}"/>
          </ac:spMkLst>
        </pc:spChg>
        <pc:spChg chg="mod">
          <ac:chgData name="Gabriel Davis-Hollander" userId="479882aa-73b4-4bc8-9ac9-b5498fe1d0c5" providerId="ADAL" clId="{1BEB49E3-5901-374E-A8B0-ED05C84A2E40}" dt="2023-02-20T18:01:24.709" v="3982" actId="207"/>
          <ac:spMkLst>
            <pc:docMk/>
            <pc:sldMk cId="3166875129" sldId="277"/>
            <ac:spMk id="49" creationId="{42C7315D-2535-4872-BD0A-AFAF48360884}"/>
          </ac:spMkLst>
        </pc:spChg>
        <pc:spChg chg="mod">
          <ac:chgData name="Gabriel Davis-Hollander" userId="479882aa-73b4-4bc8-9ac9-b5498fe1d0c5" providerId="ADAL" clId="{1BEB49E3-5901-374E-A8B0-ED05C84A2E40}" dt="2023-02-20T17:46:50.094" v="3531" actId="207"/>
          <ac:spMkLst>
            <pc:docMk/>
            <pc:sldMk cId="3166875129" sldId="277"/>
            <ac:spMk id="50" creationId="{41945248-2E59-9000-BC4C-E9255D6D11F2}"/>
          </ac:spMkLst>
        </pc:spChg>
        <pc:spChg chg="del mod">
          <ac:chgData name="Gabriel Davis-Hollander" userId="479882aa-73b4-4bc8-9ac9-b5498fe1d0c5" providerId="ADAL" clId="{1BEB49E3-5901-374E-A8B0-ED05C84A2E40}" dt="2023-02-20T17:47:21.912" v="3536" actId="478"/>
          <ac:spMkLst>
            <pc:docMk/>
            <pc:sldMk cId="3166875129" sldId="277"/>
            <ac:spMk id="59" creationId="{ECEFF638-3AD8-9D0F-328E-84B504D695A3}"/>
          </ac:spMkLst>
        </pc:spChg>
        <pc:grpChg chg="del mod">
          <ac:chgData name="Gabriel Davis-Hollander" userId="479882aa-73b4-4bc8-9ac9-b5498fe1d0c5" providerId="ADAL" clId="{1BEB49E3-5901-374E-A8B0-ED05C84A2E40}" dt="2023-02-20T17:25:32.531" v="2984" actId="165"/>
          <ac:grpSpMkLst>
            <pc:docMk/>
            <pc:sldMk cId="3166875129" sldId="277"/>
            <ac:grpSpMk id="7" creationId="{399ADFCF-783D-7F28-6FE2-D958B8E516B1}"/>
          </ac:grpSpMkLst>
        </pc:grpChg>
        <pc:grpChg chg="mod topLvl">
          <ac:chgData name="Gabriel Davis-Hollander" userId="479882aa-73b4-4bc8-9ac9-b5498fe1d0c5" providerId="ADAL" clId="{1BEB49E3-5901-374E-A8B0-ED05C84A2E40}" dt="2023-02-20T17:25:55.770" v="2986" actId="1076"/>
          <ac:grpSpMkLst>
            <pc:docMk/>
            <pc:sldMk cId="3166875129" sldId="277"/>
            <ac:grpSpMk id="23" creationId="{30118929-4D45-920E-F38D-040978C67E97}"/>
          </ac:grpSpMkLst>
        </pc:grpChg>
        <pc:grpChg chg="del">
          <ac:chgData name="Gabriel Davis-Hollander" userId="479882aa-73b4-4bc8-9ac9-b5498fe1d0c5" providerId="ADAL" clId="{1BEB49E3-5901-374E-A8B0-ED05C84A2E40}" dt="2023-02-20T17:25:47.006" v="2985" actId="165"/>
          <ac:grpSpMkLst>
            <pc:docMk/>
            <pc:sldMk cId="3166875129" sldId="277"/>
            <ac:grpSpMk id="25" creationId="{A2D06996-C675-04DB-7AC8-AC3C0962A077}"/>
          </ac:grpSpMkLst>
        </pc:grpChg>
        <pc:picChg chg="mod">
          <ac:chgData name="Gabriel Davis-Hollander" userId="479882aa-73b4-4bc8-9ac9-b5498fe1d0c5" providerId="ADAL" clId="{1BEB49E3-5901-374E-A8B0-ED05C84A2E40}" dt="2023-02-20T18:01:40.867" v="3986" actId="1076"/>
          <ac:picMkLst>
            <pc:docMk/>
            <pc:sldMk cId="3166875129" sldId="277"/>
            <ac:picMk id="43" creationId="{C29CFF74-F94E-D034-ED34-D0E8BCE6A65F}"/>
          </ac:picMkLst>
        </pc:picChg>
        <pc:picChg chg="mod">
          <ac:chgData name="Gabriel Davis-Hollander" userId="479882aa-73b4-4bc8-9ac9-b5498fe1d0c5" providerId="ADAL" clId="{1BEB49E3-5901-374E-A8B0-ED05C84A2E40}" dt="2023-02-20T17:59:06.935" v="3980" actId="1076"/>
          <ac:picMkLst>
            <pc:docMk/>
            <pc:sldMk cId="3166875129" sldId="277"/>
            <ac:picMk id="45" creationId="{E4649EA8-359E-9446-993D-6060DA990907}"/>
          </ac:picMkLst>
        </pc:picChg>
        <pc:picChg chg="mod">
          <ac:chgData name="Gabriel Davis-Hollander" userId="479882aa-73b4-4bc8-9ac9-b5498fe1d0c5" providerId="ADAL" clId="{1BEB49E3-5901-374E-A8B0-ED05C84A2E40}" dt="2023-02-20T17:58:38.465" v="3973" actId="1076"/>
          <ac:picMkLst>
            <pc:docMk/>
            <pc:sldMk cId="3166875129" sldId="277"/>
            <ac:picMk id="57" creationId="{9D8B6F56-30AE-EB8D-A635-8978835023CA}"/>
          </ac:picMkLst>
        </pc:picChg>
        <pc:picChg chg="mod">
          <ac:chgData name="Gabriel Davis-Hollander" userId="479882aa-73b4-4bc8-9ac9-b5498fe1d0c5" providerId="ADAL" clId="{1BEB49E3-5901-374E-A8B0-ED05C84A2E40}" dt="2023-02-20T18:01:27.667" v="3983" actId="1076"/>
          <ac:picMkLst>
            <pc:docMk/>
            <pc:sldMk cId="3166875129" sldId="277"/>
            <ac:picMk id="58" creationId="{09F89D77-CC98-843C-175F-4E3ECD696952}"/>
          </ac:picMkLst>
        </pc:picChg>
        <pc:picChg chg="mod">
          <ac:chgData name="Gabriel Davis-Hollander" userId="479882aa-73b4-4bc8-9ac9-b5498fe1d0c5" providerId="ADAL" clId="{1BEB49E3-5901-374E-A8B0-ED05C84A2E40}" dt="2023-02-20T17:58:10.831" v="3970" actId="1076"/>
          <ac:picMkLst>
            <pc:docMk/>
            <pc:sldMk cId="3166875129" sldId="277"/>
            <ac:picMk id="60" creationId="{9287A223-571B-0692-AA47-63AE9C853357}"/>
          </ac:picMkLst>
        </pc:picChg>
        <pc:picChg chg="mod">
          <ac:chgData name="Gabriel Davis-Hollander" userId="479882aa-73b4-4bc8-9ac9-b5498fe1d0c5" providerId="ADAL" clId="{1BEB49E3-5901-374E-A8B0-ED05C84A2E40}" dt="2023-02-20T17:57:59.867" v="3966" actId="1076"/>
          <ac:picMkLst>
            <pc:docMk/>
            <pc:sldMk cId="3166875129" sldId="277"/>
            <ac:picMk id="62" creationId="{45B6634E-690D-F7D6-78D8-C6CE9866F8A8}"/>
          </ac:picMkLst>
        </pc:picChg>
        <pc:cxnChg chg="mod topLvl">
          <ac:chgData name="Gabriel Davis-Hollander" userId="479882aa-73b4-4bc8-9ac9-b5498fe1d0c5" providerId="ADAL" clId="{1BEB49E3-5901-374E-A8B0-ED05C84A2E40}" dt="2023-02-20T17:43:19.114" v="3394" actId="14100"/>
          <ac:cxnSpMkLst>
            <pc:docMk/>
            <pc:sldMk cId="3166875129" sldId="277"/>
            <ac:cxnSpMk id="22" creationId="{70F9287A-5DA3-3C9F-89D7-3BFFB2D87897}"/>
          </ac:cxnSpMkLst>
        </pc:cxnChg>
      </pc:sldChg>
      <pc:sldMasterChg chg="delSldLayout modSldLayout">
        <pc:chgData name="Gabriel Davis-Hollander" userId="479882aa-73b4-4bc8-9ac9-b5498fe1d0c5" providerId="ADAL" clId="{1BEB49E3-5901-374E-A8B0-ED05C84A2E40}" dt="2023-02-16T15:38:21.151" v="69"/>
        <pc:sldMasterMkLst>
          <pc:docMk/>
          <pc:sldMasterMk cId="2186409191" sldId="2147483660"/>
        </pc:sldMasterMkLst>
        <pc:sldLayoutChg chg="addSp modSp mod">
          <pc:chgData name="Gabriel Davis-Hollander" userId="479882aa-73b4-4bc8-9ac9-b5498fe1d0c5" providerId="ADAL" clId="{1BEB49E3-5901-374E-A8B0-ED05C84A2E40}" dt="2023-02-16T15:38:21.151" v="69"/>
          <pc:sldLayoutMkLst>
            <pc:docMk/>
            <pc:sldMasterMk cId="2186409191" sldId="2147483660"/>
            <pc:sldLayoutMk cId="3103845152" sldId="2147483661"/>
          </pc:sldLayoutMkLst>
          <pc:spChg chg="mod">
            <ac:chgData name="Gabriel Davis-Hollander" userId="479882aa-73b4-4bc8-9ac9-b5498fe1d0c5" providerId="ADAL" clId="{1BEB49E3-5901-374E-A8B0-ED05C84A2E40}" dt="2023-02-16T15:34:15.906" v="1" actId="2711"/>
            <ac:spMkLst>
              <pc:docMk/>
              <pc:sldMasterMk cId="2186409191" sldId="2147483660"/>
              <pc:sldLayoutMk cId="3103845152" sldId="2147483661"/>
              <ac:spMk id="36" creationId="{00000000-0000-0000-0000-000000000000}"/>
            </ac:spMkLst>
          </pc:spChg>
          <pc:spChg chg="mod">
            <ac:chgData name="Gabriel Davis-Hollander" userId="479882aa-73b4-4bc8-9ac9-b5498fe1d0c5" providerId="ADAL" clId="{1BEB49E3-5901-374E-A8B0-ED05C84A2E40}" dt="2023-02-16T15:34:15.906" v="1" actId="2711"/>
            <ac:spMkLst>
              <pc:docMk/>
              <pc:sldMasterMk cId="2186409191" sldId="2147483660"/>
              <pc:sldLayoutMk cId="3103845152" sldId="2147483661"/>
              <ac:spMk id="37" creationId="{00000000-0000-0000-0000-000000000000}"/>
            </ac:spMkLst>
          </pc:spChg>
          <pc:spChg chg="mod">
            <ac:chgData name="Gabriel Davis-Hollander" userId="479882aa-73b4-4bc8-9ac9-b5498fe1d0c5" providerId="ADAL" clId="{1BEB49E3-5901-374E-A8B0-ED05C84A2E40}" dt="2023-02-16T15:34:15.906" v="1" actId="2711"/>
            <ac:spMkLst>
              <pc:docMk/>
              <pc:sldMasterMk cId="2186409191" sldId="2147483660"/>
              <pc:sldLayoutMk cId="3103845152" sldId="2147483661"/>
              <ac:spMk id="38" creationId="{00000000-0000-0000-0000-000000000000}"/>
            </ac:spMkLst>
          </pc:spChg>
          <pc:spChg chg="mod">
            <ac:chgData name="Gabriel Davis-Hollander" userId="479882aa-73b4-4bc8-9ac9-b5498fe1d0c5" providerId="ADAL" clId="{1BEB49E3-5901-374E-A8B0-ED05C84A2E40}" dt="2023-02-16T15:34:36.013" v="32" actId="20577"/>
            <ac:spMkLst>
              <pc:docMk/>
              <pc:sldMasterMk cId="2186409191" sldId="2147483660"/>
              <pc:sldLayoutMk cId="3103845152" sldId="2147483661"/>
              <ac:spMk id="39" creationId="{00000000-0000-0000-0000-000000000000}"/>
            </ac:spMkLst>
          </pc:spChg>
          <pc:picChg chg="add mod">
            <ac:chgData name="Gabriel Davis-Hollander" userId="479882aa-73b4-4bc8-9ac9-b5498fe1d0c5" providerId="ADAL" clId="{1BEB49E3-5901-374E-A8B0-ED05C84A2E40}" dt="2023-02-16T15:38:21.151" v="69"/>
            <ac:picMkLst>
              <pc:docMk/>
              <pc:sldMasterMk cId="2186409191" sldId="2147483660"/>
              <pc:sldLayoutMk cId="3103845152" sldId="2147483661"/>
              <ac:picMk id="2" creationId="{D1B15BF1-A81C-5254-0C29-DD8AE0EA3819}"/>
            </ac:picMkLst>
          </pc:picChg>
        </pc:sldLayoutChg>
        <pc:sldLayoutChg chg="addSp modSp">
          <pc:chgData name="Gabriel Davis-Hollander" userId="479882aa-73b4-4bc8-9ac9-b5498fe1d0c5" providerId="ADAL" clId="{1BEB49E3-5901-374E-A8B0-ED05C84A2E40}" dt="2023-02-16T15:38:02.617" v="67"/>
          <pc:sldLayoutMkLst>
            <pc:docMk/>
            <pc:sldMasterMk cId="2186409191" sldId="2147483660"/>
            <pc:sldLayoutMk cId="1501148956" sldId="2147483664"/>
          </pc:sldLayoutMkLst>
          <pc:spChg chg="mod">
            <ac:chgData name="Gabriel Davis-Hollander" userId="479882aa-73b4-4bc8-9ac9-b5498fe1d0c5" providerId="ADAL" clId="{1BEB49E3-5901-374E-A8B0-ED05C84A2E40}" dt="2023-02-16T15:35:00.472" v="34" actId="255"/>
            <ac:spMkLst>
              <pc:docMk/>
              <pc:sldMasterMk cId="2186409191" sldId="2147483660"/>
              <pc:sldLayoutMk cId="1501148956" sldId="2147483664"/>
              <ac:spMk id="23" creationId="{00000000-0000-0000-0000-000000000000}"/>
            </ac:spMkLst>
          </pc:spChg>
          <pc:picChg chg="add mod">
            <ac:chgData name="Gabriel Davis-Hollander" userId="479882aa-73b4-4bc8-9ac9-b5498fe1d0c5" providerId="ADAL" clId="{1BEB49E3-5901-374E-A8B0-ED05C84A2E40}" dt="2023-02-16T15:38:02.617" v="67"/>
            <ac:picMkLst>
              <pc:docMk/>
              <pc:sldMasterMk cId="2186409191" sldId="2147483660"/>
              <pc:sldLayoutMk cId="1501148956" sldId="2147483664"/>
              <ac:picMk id="2" creationId="{610E02DC-033C-4190-287A-E3A1356ED33A}"/>
            </ac:picMkLst>
          </pc:picChg>
        </pc:sldLayoutChg>
        <pc:sldLayoutChg chg="del">
          <pc:chgData name="Gabriel Davis-Hollander" userId="479882aa-73b4-4bc8-9ac9-b5498fe1d0c5" providerId="ADAL" clId="{1BEB49E3-5901-374E-A8B0-ED05C84A2E40}" dt="2023-02-16T15:35:14.403" v="36" actId="2696"/>
          <pc:sldLayoutMkLst>
            <pc:docMk/>
            <pc:sldMasterMk cId="2186409191" sldId="2147483660"/>
            <pc:sldLayoutMk cId="3936999586" sldId="2147483667"/>
          </pc:sldLayoutMkLst>
        </pc:sldLayoutChg>
        <pc:sldLayoutChg chg="modSp mod">
          <pc:chgData name="Gabriel Davis-Hollander" userId="479882aa-73b4-4bc8-9ac9-b5498fe1d0c5" providerId="ADAL" clId="{1BEB49E3-5901-374E-A8B0-ED05C84A2E40}" dt="2023-02-16T15:35:30.229" v="49" actId="20577"/>
          <pc:sldLayoutMkLst>
            <pc:docMk/>
            <pc:sldMasterMk cId="2186409191" sldId="2147483660"/>
            <pc:sldLayoutMk cId="4125798536" sldId="2147483668"/>
          </pc:sldLayoutMkLst>
          <pc:spChg chg="mod">
            <ac:chgData name="Gabriel Davis-Hollander" userId="479882aa-73b4-4bc8-9ac9-b5498fe1d0c5" providerId="ADAL" clId="{1BEB49E3-5901-374E-A8B0-ED05C84A2E40}" dt="2023-02-16T15:35:30.229" v="49" actId="20577"/>
            <ac:spMkLst>
              <pc:docMk/>
              <pc:sldMasterMk cId="2186409191" sldId="2147483660"/>
              <pc:sldLayoutMk cId="4125798536" sldId="2147483668"/>
              <ac:spMk id="6" creationId="{00000000-0000-0000-0000-000000000000}"/>
            </ac:spMkLst>
          </pc:spChg>
        </pc:sldLayoutChg>
        <pc:sldLayoutChg chg="addSp modSp">
          <pc:chgData name="Gabriel Davis-Hollander" userId="479882aa-73b4-4bc8-9ac9-b5498fe1d0c5" providerId="ADAL" clId="{1BEB49E3-5901-374E-A8B0-ED05C84A2E40}" dt="2023-02-16T15:38:04.094" v="68"/>
          <pc:sldLayoutMkLst>
            <pc:docMk/>
            <pc:sldMasterMk cId="2186409191" sldId="2147483660"/>
            <pc:sldLayoutMk cId="2866803068" sldId="2147483670"/>
          </pc:sldLayoutMkLst>
          <pc:spChg chg="mod">
            <ac:chgData name="Gabriel Davis-Hollander" userId="479882aa-73b4-4bc8-9ac9-b5498fe1d0c5" providerId="ADAL" clId="{1BEB49E3-5901-374E-A8B0-ED05C84A2E40}" dt="2023-02-16T15:35:08.446" v="35" actId="255"/>
            <ac:spMkLst>
              <pc:docMk/>
              <pc:sldMasterMk cId="2186409191" sldId="2147483660"/>
              <pc:sldLayoutMk cId="2866803068" sldId="2147483670"/>
              <ac:spMk id="23" creationId="{00000000-0000-0000-0000-000000000000}"/>
            </ac:spMkLst>
          </pc:spChg>
          <pc:picChg chg="add mod">
            <ac:chgData name="Gabriel Davis-Hollander" userId="479882aa-73b4-4bc8-9ac9-b5498fe1d0c5" providerId="ADAL" clId="{1BEB49E3-5901-374E-A8B0-ED05C84A2E40}" dt="2023-02-16T15:38:04.094" v="68"/>
            <ac:picMkLst>
              <pc:docMk/>
              <pc:sldMasterMk cId="2186409191" sldId="2147483660"/>
              <pc:sldLayoutMk cId="2866803068" sldId="2147483670"/>
              <ac:picMk id="2" creationId="{6DC091A9-D4FA-AA09-5D74-6244495BED7D}"/>
            </ac:picMkLst>
          </pc:picChg>
        </pc:sldLayoutChg>
        <pc:sldLayoutChg chg="addSp modSp">
          <pc:chgData name="Gabriel Davis-Hollander" userId="479882aa-73b4-4bc8-9ac9-b5498fe1d0c5" providerId="ADAL" clId="{1BEB49E3-5901-374E-A8B0-ED05C84A2E40}" dt="2023-02-16T15:37:59.978" v="66"/>
          <pc:sldLayoutMkLst>
            <pc:docMk/>
            <pc:sldMasterMk cId="2186409191" sldId="2147483660"/>
            <pc:sldLayoutMk cId="1861322954" sldId="2147483671"/>
          </pc:sldLayoutMkLst>
          <pc:spChg chg="mod">
            <ac:chgData name="Gabriel Davis-Hollander" userId="479882aa-73b4-4bc8-9ac9-b5498fe1d0c5" providerId="ADAL" clId="{1BEB49E3-5901-374E-A8B0-ED05C84A2E40}" dt="2023-02-16T15:34:44.907" v="33" actId="255"/>
            <ac:spMkLst>
              <pc:docMk/>
              <pc:sldMasterMk cId="2186409191" sldId="2147483660"/>
              <pc:sldLayoutMk cId="1861322954" sldId="2147483671"/>
              <ac:spMk id="23" creationId="{00000000-0000-0000-0000-000000000000}"/>
            </ac:spMkLst>
          </pc:spChg>
          <pc:picChg chg="add mod">
            <ac:chgData name="Gabriel Davis-Hollander" userId="479882aa-73b4-4bc8-9ac9-b5498fe1d0c5" providerId="ADAL" clId="{1BEB49E3-5901-374E-A8B0-ED05C84A2E40}" dt="2023-02-16T15:37:59.978" v="66"/>
            <ac:picMkLst>
              <pc:docMk/>
              <pc:sldMasterMk cId="2186409191" sldId="2147483660"/>
              <pc:sldLayoutMk cId="1861322954" sldId="2147483671"/>
              <ac:picMk id="2" creationId="{1778442A-B846-3FDC-77D4-120AFBBA91F2}"/>
            </ac:picMkLst>
          </pc:picChg>
        </pc:sldLayoutChg>
        <pc:sldLayoutChg chg="addSp delSp modSp mod">
          <pc:chgData name="Gabriel Davis-Hollander" userId="479882aa-73b4-4bc8-9ac9-b5498fe1d0c5" providerId="ADAL" clId="{1BEB49E3-5901-374E-A8B0-ED05C84A2E40}" dt="2023-02-16T15:35:36.958" v="52"/>
          <pc:sldLayoutMkLst>
            <pc:docMk/>
            <pc:sldMasterMk cId="2186409191" sldId="2147483660"/>
            <pc:sldLayoutMk cId="3184146684" sldId="2147483672"/>
          </pc:sldLayoutMkLst>
          <pc:spChg chg="add del mod">
            <ac:chgData name="Gabriel Davis-Hollander" userId="479882aa-73b4-4bc8-9ac9-b5498fe1d0c5" providerId="ADAL" clId="{1BEB49E3-5901-374E-A8B0-ED05C84A2E40}" dt="2023-02-16T15:35:36.958" v="52"/>
            <ac:spMkLst>
              <pc:docMk/>
              <pc:sldMasterMk cId="2186409191" sldId="2147483660"/>
              <pc:sldLayoutMk cId="3184146684" sldId="2147483672"/>
              <ac:spMk id="4" creationId="{8B563EBA-FC38-5CE7-6620-6512A79B0D81}"/>
            </ac:spMkLst>
          </pc:spChg>
        </pc:sldLayoutChg>
      </pc:sldMasterChg>
    </pc:docChg>
  </pc:docChgLst>
  <pc:docChgLst>
    <pc:chgData name="Selvana Abdelmesih" userId="c6ab20a4-1455-4ed1-bd9f-1f7c1148a7a3" providerId="ADAL" clId="{4FF15A74-2FEF-A248-AB96-A11EF9BE13E1}"/>
    <pc:docChg chg="modSld">
      <pc:chgData name="Selvana Abdelmesih" userId="c6ab20a4-1455-4ed1-bd9f-1f7c1148a7a3" providerId="ADAL" clId="{4FF15A74-2FEF-A248-AB96-A11EF9BE13E1}" dt="2023-09-24T22:54:47.155" v="3"/>
      <pc:docMkLst>
        <pc:docMk/>
      </pc:docMkLst>
      <pc:sldChg chg="addSp delSp modSp mod">
        <pc:chgData name="Selvana Abdelmesih" userId="c6ab20a4-1455-4ed1-bd9f-1f7c1148a7a3" providerId="ADAL" clId="{4FF15A74-2FEF-A248-AB96-A11EF9BE13E1}" dt="2023-09-24T22:54:47.155" v="3"/>
        <pc:sldMkLst>
          <pc:docMk/>
          <pc:sldMk cId="3433921841" sldId="257"/>
        </pc:sldMkLst>
        <pc:spChg chg="add del mod">
          <ac:chgData name="Selvana Abdelmesih" userId="c6ab20a4-1455-4ed1-bd9f-1f7c1148a7a3" providerId="ADAL" clId="{4FF15A74-2FEF-A248-AB96-A11EF9BE13E1}" dt="2023-09-24T22:54:47.155" v="3"/>
          <ac:spMkLst>
            <pc:docMk/>
            <pc:sldMk cId="3433921841" sldId="257"/>
            <ac:spMk id="6" creationId="{61EC330E-85E7-A955-46F3-6BC1C24EEF06}"/>
          </ac:spMkLst>
        </pc:spChg>
      </pc:sldChg>
      <pc:sldChg chg="modCm">
        <pc:chgData name="Selvana Abdelmesih" userId="c6ab20a4-1455-4ed1-bd9f-1f7c1148a7a3" providerId="ADAL" clId="{4FF15A74-2FEF-A248-AB96-A11EF9BE13E1}" dt="2023-09-18T18:11:19.993" v="0" actId="2056"/>
        <pc:sldMkLst>
          <pc:docMk/>
          <pc:sldMk cId="87194495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elvana Abdelmesih" userId="c6ab20a4-1455-4ed1-bd9f-1f7c1148a7a3" providerId="ADAL" clId="{4FF15A74-2FEF-A248-AB96-A11EF9BE13E1}" dt="2023-09-18T18:11:19.993" v="0" actId="2056"/>
              <pc2:cmMkLst xmlns:pc2="http://schemas.microsoft.com/office/powerpoint/2019/9/main/command">
                <pc:docMk/>
                <pc:sldMk cId="871944954" sldId="278"/>
                <pc2:cmMk id="{936C763C-1DB8-D946-AC29-84A296813117}"/>
              </pc2:cmMkLst>
            </pc226:cmChg>
            <pc226:cmChg xmlns:pc226="http://schemas.microsoft.com/office/powerpoint/2022/06/main/command" chg="mod">
              <pc226:chgData name="Selvana Abdelmesih" userId="c6ab20a4-1455-4ed1-bd9f-1f7c1148a7a3" providerId="ADAL" clId="{4FF15A74-2FEF-A248-AB96-A11EF9BE13E1}" dt="2023-09-18T18:11:19.993" v="0" actId="2056"/>
              <pc2:cmMkLst xmlns:pc2="http://schemas.microsoft.com/office/powerpoint/2019/9/main/command">
                <pc:docMk/>
                <pc:sldMk cId="871944954" sldId="278"/>
                <pc2:cmMk id="{1021F1F1-C622-2D4A-B286-AC7CD51D9873}"/>
              </pc2:cmMkLst>
            </pc226:cmChg>
          </p:ext>
        </pc:extLst>
      </pc:sldChg>
    </pc:docChg>
  </pc:docChgLst>
  <pc:docChgLst>
    <pc:chgData name="Spencer Friedman" userId="1b876beb-1799-4759-a147-a0ca5369287b" providerId="ADAL" clId="{91A51713-1EFF-E04F-A3D0-9943DE9CE12A}"/>
    <pc:docChg chg="undo custSel addSld delSld modSld">
      <pc:chgData name="Spencer Friedman" userId="1b876beb-1799-4759-a147-a0ca5369287b" providerId="ADAL" clId="{91A51713-1EFF-E04F-A3D0-9943DE9CE12A}" dt="2023-02-20T20:27:29.734" v="4052" actId="164"/>
      <pc:docMkLst>
        <pc:docMk/>
      </pc:docMkLst>
      <pc:sldChg chg="addSp delSp modSp mod">
        <pc:chgData name="Spencer Friedman" userId="1b876beb-1799-4759-a147-a0ca5369287b" providerId="ADAL" clId="{91A51713-1EFF-E04F-A3D0-9943DE9CE12A}" dt="2023-02-20T20:27:29.734" v="4052" actId="164"/>
        <pc:sldMkLst>
          <pc:docMk/>
          <pc:sldMk cId="3309313068" sldId="259"/>
        </pc:sldMkLst>
        <pc:spChg chg="mod">
          <ac:chgData name="Spencer Friedman" userId="1b876beb-1799-4759-a147-a0ca5369287b" providerId="ADAL" clId="{91A51713-1EFF-E04F-A3D0-9943DE9CE12A}" dt="2023-02-19T15:08:12.082" v="3832" actId="255"/>
          <ac:spMkLst>
            <pc:docMk/>
            <pc:sldMk cId="3309313068" sldId="259"/>
            <ac:spMk id="2" creationId="{D9133C64-9AF7-B853-F0B0-BF156B24B863}"/>
          </ac:spMkLst>
        </pc:spChg>
        <pc:spChg chg="add del mod">
          <ac:chgData name="Spencer Friedman" userId="1b876beb-1799-4759-a147-a0ca5369287b" providerId="ADAL" clId="{91A51713-1EFF-E04F-A3D0-9943DE9CE12A}" dt="2023-02-16T00:19:08.163" v="14" actId="478"/>
          <ac:spMkLst>
            <pc:docMk/>
            <pc:sldMk cId="3309313068" sldId="259"/>
            <ac:spMk id="3" creationId="{BDF2E61A-8FF4-F899-3686-B8823548BA2A}"/>
          </ac:spMkLst>
        </pc:spChg>
        <pc:spChg chg="add del mod topLvl">
          <ac:chgData name="Spencer Friedman" userId="1b876beb-1799-4759-a147-a0ca5369287b" providerId="ADAL" clId="{91A51713-1EFF-E04F-A3D0-9943DE9CE12A}" dt="2023-02-16T01:26:27.799" v="1013" actId="478"/>
          <ac:spMkLst>
            <pc:docMk/>
            <pc:sldMk cId="3309313068" sldId="259"/>
            <ac:spMk id="4" creationId="{317DDA28-565B-A18C-4AB7-73BC1E86D1F5}"/>
          </ac:spMkLst>
        </pc:spChg>
        <pc:spChg chg="add del mod topLvl">
          <ac:chgData name="Spencer Friedman" userId="1b876beb-1799-4759-a147-a0ca5369287b" providerId="ADAL" clId="{91A51713-1EFF-E04F-A3D0-9943DE9CE12A}" dt="2023-02-16T01:19:56.838" v="938" actId="478"/>
          <ac:spMkLst>
            <pc:docMk/>
            <pc:sldMk cId="3309313068" sldId="259"/>
            <ac:spMk id="5" creationId="{FCD3A3D8-D096-7CCA-D086-EDBE3F145EBE}"/>
          </ac:spMkLst>
        </pc:spChg>
        <pc:spChg chg="add mod topLvl">
          <ac:chgData name="Spencer Friedman" userId="1b876beb-1799-4759-a147-a0ca5369287b" providerId="ADAL" clId="{91A51713-1EFF-E04F-A3D0-9943DE9CE12A}" dt="2023-02-20T20:26:37.468" v="4029" actId="165"/>
          <ac:spMkLst>
            <pc:docMk/>
            <pc:sldMk cId="3309313068" sldId="259"/>
            <ac:spMk id="8" creationId="{93D4F01B-7F5A-9A0A-DE03-66B3A37FF644}"/>
          </ac:spMkLst>
        </pc:spChg>
        <pc:spChg chg="add mod topLvl">
          <ac:chgData name="Spencer Friedman" userId="1b876beb-1799-4759-a147-a0ca5369287b" providerId="ADAL" clId="{91A51713-1EFF-E04F-A3D0-9943DE9CE12A}" dt="2023-02-20T20:26:15.398" v="4015" actId="165"/>
          <ac:spMkLst>
            <pc:docMk/>
            <pc:sldMk cId="3309313068" sldId="259"/>
            <ac:spMk id="9" creationId="{2D9F48F0-7756-8E7D-B889-E4DD0C7E54D5}"/>
          </ac:spMkLst>
        </pc:spChg>
        <pc:spChg chg="add mod topLvl">
          <ac:chgData name="Spencer Friedman" userId="1b876beb-1799-4759-a147-a0ca5369287b" providerId="ADAL" clId="{91A51713-1EFF-E04F-A3D0-9943DE9CE12A}" dt="2023-02-16T01:39:59.673" v="1141" actId="164"/>
          <ac:spMkLst>
            <pc:docMk/>
            <pc:sldMk cId="3309313068" sldId="259"/>
            <ac:spMk id="10" creationId="{772D9720-8E96-8C65-4F7A-FFCEABD855A1}"/>
          </ac:spMkLst>
        </pc:spChg>
        <pc:spChg chg="add del">
          <ac:chgData name="Spencer Friedman" userId="1b876beb-1799-4759-a147-a0ca5369287b" providerId="ADAL" clId="{91A51713-1EFF-E04F-A3D0-9943DE9CE12A}" dt="2023-02-16T00:21:38.068" v="53" actId="478"/>
          <ac:spMkLst>
            <pc:docMk/>
            <pc:sldMk cId="3309313068" sldId="259"/>
            <ac:spMk id="13" creationId="{A84774C5-E200-442B-BF13-04F44412D6D1}"/>
          </ac:spMkLst>
        </pc:spChg>
        <pc:spChg chg="add mod topLvl">
          <ac:chgData name="Spencer Friedman" userId="1b876beb-1799-4759-a147-a0ca5369287b" providerId="ADAL" clId="{91A51713-1EFF-E04F-A3D0-9943DE9CE12A}" dt="2023-02-20T20:27:29.734" v="4052" actId="164"/>
          <ac:spMkLst>
            <pc:docMk/>
            <pc:sldMk cId="3309313068" sldId="259"/>
            <ac:spMk id="14" creationId="{53161620-ED7E-CF58-DC9E-0D0203E108F3}"/>
          </ac:spMkLst>
        </pc:spChg>
        <pc:spChg chg="add del mod topLvl">
          <ac:chgData name="Spencer Friedman" userId="1b876beb-1799-4759-a147-a0ca5369287b" providerId="ADAL" clId="{91A51713-1EFF-E04F-A3D0-9943DE9CE12A}" dt="2023-02-19T02:21:26.057" v="2305" actId="478"/>
          <ac:spMkLst>
            <pc:docMk/>
            <pc:sldMk cId="3309313068" sldId="259"/>
            <ac:spMk id="15" creationId="{3BC4C1D9-9826-D5C6-D76B-3AEA57BACABF}"/>
          </ac:spMkLst>
        </pc:spChg>
        <pc:spChg chg="add mod topLvl">
          <ac:chgData name="Spencer Friedman" userId="1b876beb-1799-4759-a147-a0ca5369287b" providerId="ADAL" clId="{91A51713-1EFF-E04F-A3D0-9943DE9CE12A}" dt="2023-02-16T01:40:03.097" v="1142" actId="164"/>
          <ac:spMkLst>
            <pc:docMk/>
            <pc:sldMk cId="3309313068" sldId="259"/>
            <ac:spMk id="16" creationId="{C6353717-B486-FAA1-DD23-3C2EAF745686}"/>
          </ac:spMkLst>
        </pc:spChg>
        <pc:spChg chg="add del mod">
          <ac:chgData name="Spencer Friedman" userId="1b876beb-1799-4759-a147-a0ca5369287b" providerId="ADAL" clId="{91A51713-1EFF-E04F-A3D0-9943DE9CE12A}" dt="2023-02-16T00:46:48.792" v="735" actId="478"/>
          <ac:spMkLst>
            <pc:docMk/>
            <pc:sldMk cId="3309313068" sldId="259"/>
            <ac:spMk id="17" creationId="{C3596F7E-CB6C-5397-32AD-A9453219CA4A}"/>
          </ac:spMkLst>
        </pc:spChg>
        <pc:spChg chg="add del mod">
          <ac:chgData name="Spencer Friedman" userId="1b876beb-1799-4759-a147-a0ca5369287b" providerId="ADAL" clId="{91A51713-1EFF-E04F-A3D0-9943DE9CE12A}" dt="2023-02-16T00:47:06.561" v="742" actId="478"/>
          <ac:spMkLst>
            <pc:docMk/>
            <pc:sldMk cId="3309313068" sldId="259"/>
            <ac:spMk id="18" creationId="{049C6C04-4FEE-C210-6608-44CD05B66B57}"/>
          </ac:spMkLst>
        </pc:spChg>
        <pc:spChg chg="add del mod">
          <ac:chgData name="Spencer Friedman" userId="1b876beb-1799-4759-a147-a0ca5369287b" providerId="ADAL" clId="{91A51713-1EFF-E04F-A3D0-9943DE9CE12A}" dt="2023-02-16T00:47:32.590" v="749" actId="478"/>
          <ac:spMkLst>
            <pc:docMk/>
            <pc:sldMk cId="3309313068" sldId="259"/>
            <ac:spMk id="19" creationId="{4968A9BD-F605-A485-9346-882D7B716CD1}"/>
          </ac:spMkLst>
        </pc:spChg>
        <pc:spChg chg="add del mod topLvl">
          <ac:chgData name="Spencer Friedman" userId="1b876beb-1799-4759-a147-a0ca5369287b" providerId="ADAL" clId="{91A51713-1EFF-E04F-A3D0-9943DE9CE12A}" dt="2023-02-19T01:45:00.378" v="1578" actId="478"/>
          <ac:spMkLst>
            <pc:docMk/>
            <pc:sldMk cId="3309313068" sldId="259"/>
            <ac:spMk id="20" creationId="{325268F1-89ED-6A76-8755-9610EC1DC74D}"/>
          </ac:spMkLst>
        </pc:spChg>
        <pc:spChg chg="add del mod topLvl">
          <ac:chgData name="Spencer Friedman" userId="1b876beb-1799-4759-a147-a0ca5369287b" providerId="ADAL" clId="{91A51713-1EFF-E04F-A3D0-9943DE9CE12A}" dt="2023-02-19T02:18:57.497" v="2249" actId="478"/>
          <ac:spMkLst>
            <pc:docMk/>
            <pc:sldMk cId="3309313068" sldId="259"/>
            <ac:spMk id="21" creationId="{3A7255FC-D71C-0679-75D2-7C4BB492578D}"/>
          </ac:spMkLst>
        </pc:spChg>
        <pc:spChg chg="add del mod topLvl">
          <ac:chgData name="Spencer Friedman" userId="1b876beb-1799-4759-a147-a0ca5369287b" providerId="ADAL" clId="{91A51713-1EFF-E04F-A3D0-9943DE9CE12A}" dt="2023-02-19T01:36:50.709" v="1563" actId="21"/>
          <ac:spMkLst>
            <pc:docMk/>
            <pc:sldMk cId="3309313068" sldId="259"/>
            <ac:spMk id="22" creationId="{A18998DC-0198-6BEB-A03B-794CDEF8074D}"/>
          </ac:spMkLst>
        </pc:spChg>
        <pc:spChg chg="add del mod topLvl">
          <ac:chgData name="Spencer Friedman" userId="1b876beb-1799-4759-a147-a0ca5369287b" providerId="ADAL" clId="{91A51713-1EFF-E04F-A3D0-9943DE9CE12A}" dt="2023-02-19T01:45:28.451" v="1584" actId="21"/>
          <ac:spMkLst>
            <pc:docMk/>
            <pc:sldMk cId="3309313068" sldId="259"/>
            <ac:spMk id="23" creationId="{B942C393-47E4-2BF6-12A1-F7C05EB77B20}"/>
          </ac:spMkLst>
        </pc:spChg>
        <pc:spChg chg="add del mod topLvl">
          <ac:chgData name="Spencer Friedman" userId="1b876beb-1799-4759-a147-a0ca5369287b" providerId="ADAL" clId="{91A51713-1EFF-E04F-A3D0-9943DE9CE12A}" dt="2023-02-19T01:46:01.770" v="1594" actId="478"/>
          <ac:spMkLst>
            <pc:docMk/>
            <pc:sldMk cId="3309313068" sldId="259"/>
            <ac:spMk id="24" creationId="{BD8470CF-80BD-05FE-3DA2-230FD1E6D642}"/>
          </ac:spMkLst>
        </pc:spChg>
        <pc:spChg chg="add del mod topLvl">
          <ac:chgData name="Spencer Friedman" userId="1b876beb-1799-4759-a147-a0ca5369287b" providerId="ADAL" clId="{91A51713-1EFF-E04F-A3D0-9943DE9CE12A}" dt="2023-02-19T01:36:59.267" v="1566" actId="478"/>
          <ac:spMkLst>
            <pc:docMk/>
            <pc:sldMk cId="3309313068" sldId="259"/>
            <ac:spMk id="25" creationId="{622A91EE-FDD7-2589-E8C9-6101DFDAEA76}"/>
          </ac:spMkLst>
        </pc:spChg>
        <pc:spChg chg="add del mod">
          <ac:chgData name="Spencer Friedman" userId="1b876beb-1799-4759-a147-a0ca5369287b" providerId="ADAL" clId="{91A51713-1EFF-E04F-A3D0-9943DE9CE12A}" dt="2023-02-16T01:19:11.925" v="929" actId="478"/>
          <ac:spMkLst>
            <pc:docMk/>
            <pc:sldMk cId="3309313068" sldId="259"/>
            <ac:spMk id="39" creationId="{6FAAFFD8-BEE8-04D2-F012-7F40383137AD}"/>
          </ac:spMkLst>
        </pc:spChg>
        <pc:spChg chg="add del mod">
          <ac:chgData name="Spencer Friedman" userId="1b876beb-1799-4759-a147-a0ca5369287b" providerId="ADAL" clId="{91A51713-1EFF-E04F-A3D0-9943DE9CE12A}" dt="2023-02-16T01:26:24.797" v="1010" actId="478"/>
          <ac:spMkLst>
            <pc:docMk/>
            <pc:sldMk cId="3309313068" sldId="259"/>
            <ac:spMk id="40" creationId="{6C48EA59-7375-E56C-34DE-B37BDB72AE21}"/>
          </ac:spMkLst>
        </pc:spChg>
        <pc:spChg chg="add del mod">
          <ac:chgData name="Spencer Friedman" userId="1b876beb-1799-4759-a147-a0ca5369287b" providerId="ADAL" clId="{91A51713-1EFF-E04F-A3D0-9943DE9CE12A}" dt="2023-02-16T01:26:28.643" v="1014" actId="478"/>
          <ac:spMkLst>
            <pc:docMk/>
            <pc:sldMk cId="3309313068" sldId="259"/>
            <ac:spMk id="41" creationId="{04CAE317-B2FB-33AB-36AF-F5D4ED390C19}"/>
          </ac:spMkLst>
        </pc:spChg>
        <pc:spChg chg="add del mod">
          <ac:chgData name="Spencer Friedman" userId="1b876beb-1799-4759-a147-a0ca5369287b" providerId="ADAL" clId="{91A51713-1EFF-E04F-A3D0-9943DE9CE12A}" dt="2023-02-16T01:26:30.371" v="1015" actId="478"/>
          <ac:spMkLst>
            <pc:docMk/>
            <pc:sldMk cId="3309313068" sldId="259"/>
            <ac:spMk id="42" creationId="{5E903A72-1C06-4C7D-12FC-8EA8CA506228}"/>
          </ac:spMkLst>
        </pc:spChg>
        <pc:spChg chg="add mod">
          <ac:chgData name="Spencer Friedman" userId="1b876beb-1799-4759-a147-a0ca5369287b" providerId="ADAL" clId="{91A51713-1EFF-E04F-A3D0-9943DE9CE12A}" dt="2023-02-16T01:31:39.131" v="1069" actId="1582"/>
          <ac:spMkLst>
            <pc:docMk/>
            <pc:sldMk cId="3309313068" sldId="259"/>
            <ac:spMk id="43" creationId="{8ED6896C-68FB-8946-0D0A-B4136C29DABC}"/>
          </ac:spMkLst>
        </pc:spChg>
        <pc:spChg chg="add del mod">
          <ac:chgData name="Spencer Friedman" userId="1b876beb-1799-4759-a147-a0ca5369287b" providerId="ADAL" clId="{91A51713-1EFF-E04F-A3D0-9943DE9CE12A}" dt="2023-02-16T01:29:37.771" v="1044" actId="478"/>
          <ac:spMkLst>
            <pc:docMk/>
            <pc:sldMk cId="3309313068" sldId="259"/>
            <ac:spMk id="44" creationId="{D0F3C2D0-7F39-51BB-7EB2-293CD5846C50}"/>
          </ac:spMkLst>
        </pc:spChg>
        <pc:spChg chg="add mod">
          <ac:chgData name="Spencer Friedman" userId="1b876beb-1799-4759-a147-a0ca5369287b" providerId="ADAL" clId="{91A51713-1EFF-E04F-A3D0-9943DE9CE12A}" dt="2023-02-16T01:32:52.089" v="1082" actId="12789"/>
          <ac:spMkLst>
            <pc:docMk/>
            <pc:sldMk cId="3309313068" sldId="259"/>
            <ac:spMk id="45" creationId="{C660EDDB-8374-4805-FD35-DDEE10459142}"/>
          </ac:spMkLst>
        </pc:spChg>
        <pc:spChg chg="add mod">
          <ac:chgData name="Spencer Friedman" userId="1b876beb-1799-4759-a147-a0ca5369287b" providerId="ADAL" clId="{91A51713-1EFF-E04F-A3D0-9943DE9CE12A}" dt="2023-02-16T01:33:21.098" v="1084" actId="2085"/>
          <ac:spMkLst>
            <pc:docMk/>
            <pc:sldMk cId="3309313068" sldId="259"/>
            <ac:spMk id="46" creationId="{9198A8F6-8E03-3764-6D3D-B0E2424A6F0D}"/>
          </ac:spMkLst>
        </pc:spChg>
        <pc:spChg chg="add del mod">
          <ac:chgData name="Spencer Friedman" userId="1b876beb-1799-4759-a147-a0ca5369287b" providerId="ADAL" clId="{91A51713-1EFF-E04F-A3D0-9943DE9CE12A}" dt="2023-02-16T01:33:57.216" v="1091" actId="478"/>
          <ac:spMkLst>
            <pc:docMk/>
            <pc:sldMk cId="3309313068" sldId="259"/>
            <ac:spMk id="51" creationId="{A28BCF58-EF36-2FCD-4A03-90E1D841409D}"/>
          </ac:spMkLst>
        </pc:spChg>
        <pc:spChg chg="add del mod">
          <ac:chgData name="Spencer Friedman" userId="1b876beb-1799-4759-a147-a0ca5369287b" providerId="ADAL" clId="{91A51713-1EFF-E04F-A3D0-9943DE9CE12A}" dt="2023-02-16T02:24:20.205" v="1495" actId="478"/>
          <ac:spMkLst>
            <pc:docMk/>
            <pc:sldMk cId="3309313068" sldId="259"/>
            <ac:spMk id="61" creationId="{75B14AB7-E1F5-13B0-2EB4-5C9918708269}"/>
          </ac:spMkLst>
        </pc:spChg>
        <pc:spChg chg="add mod topLvl">
          <ac:chgData name="Spencer Friedman" userId="1b876beb-1799-4759-a147-a0ca5369287b" providerId="ADAL" clId="{91A51713-1EFF-E04F-A3D0-9943DE9CE12A}" dt="2023-02-20T20:27:29.734" v="4052" actId="164"/>
          <ac:spMkLst>
            <pc:docMk/>
            <pc:sldMk cId="3309313068" sldId="259"/>
            <ac:spMk id="62" creationId="{A67C7BAA-A149-5052-F5CF-16D060C4FB60}"/>
          </ac:spMkLst>
        </pc:spChg>
        <pc:spChg chg="add mod topLvl">
          <ac:chgData name="Spencer Friedman" userId="1b876beb-1799-4759-a147-a0ca5369287b" providerId="ADAL" clId="{91A51713-1EFF-E04F-A3D0-9943DE9CE12A}" dt="2023-02-20T20:27:29.734" v="4052" actId="164"/>
          <ac:spMkLst>
            <pc:docMk/>
            <pc:sldMk cId="3309313068" sldId="259"/>
            <ac:spMk id="63" creationId="{AE44538E-3C6C-73D1-6751-F802809A62A4}"/>
          </ac:spMkLst>
        </pc:spChg>
        <pc:spChg chg="add del mod">
          <ac:chgData name="Spencer Friedman" userId="1b876beb-1799-4759-a147-a0ca5369287b" providerId="ADAL" clId="{91A51713-1EFF-E04F-A3D0-9943DE9CE12A}" dt="2023-02-19T01:45:35.471" v="1587" actId="478"/>
          <ac:spMkLst>
            <pc:docMk/>
            <pc:sldMk cId="3309313068" sldId="259"/>
            <ac:spMk id="1024" creationId="{5B66DCAF-CD34-43E1-7CC9-B51B8A13EA37}"/>
          </ac:spMkLst>
        </pc:spChg>
        <pc:spChg chg="add mod topLvl">
          <ac:chgData name="Spencer Friedman" userId="1b876beb-1799-4759-a147-a0ca5369287b" providerId="ADAL" clId="{91A51713-1EFF-E04F-A3D0-9943DE9CE12A}" dt="2023-02-20T20:27:26.861" v="4051" actId="164"/>
          <ac:spMkLst>
            <pc:docMk/>
            <pc:sldMk cId="3309313068" sldId="259"/>
            <ac:spMk id="1025" creationId="{45B7AD5E-0EBC-AD60-4E63-1FDBC11FC011}"/>
          </ac:spMkLst>
        </pc:spChg>
        <pc:spChg chg="add mod topLvl">
          <ac:chgData name="Spencer Friedman" userId="1b876beb-1799-4759-a147-a0ca5369287b" providerId="ADAL" clId="{91A51713-1EFF-E04F-A3D0-9943DE9CE12A}" dt="2023-02-20T20:27:26.861" v="4051" actId="164"/>
          <ac:spMkLst>
            <pc:docMk/>
            <pc:sldMk cId="3309313068" sldId="259"/>
            <ac:spMk id="1027" creationId="{3AD67EEA-7EE7-56D4-72A7-764E4871AFF0}"/>
          </ac:spMkLst>
        </pc:spChg>
        <pc:spChg chg="add mod">
          <ac:chgData name="Spencer Friedman" userId="1b876beb-1799-4759-a147-a0ca5369287b" providerId="ADAL" clId="{91A51713-1EFF-E04F-A3D0-9943DE9CE12A}" dt="2023-02-19T02:20:48.831" v="2299"/>
          <ac:spMkLst>
            <pc:docMk/>
            <pc:sldMk cId="3309313068" sldId="259"/>
            <ac:spMk id="1030" creationId="{E50E4AFA-5F6A-CEE8-C710-983DF671C6B0}"/>
          </ac:spMkLst>
        </pc:spChg>
        <pc:spChg chg="mod">
          <ac:chgData name="Spencer Friedman" userId="1b876beb-1799-4759-a147-a0ca5369287b" providerId="ADAL" clId="{91A51713-1EFF-E04F-A3D0-9943DE9CE12A}" dt="2023-02-19T02:20:48.831" v="2299"/>
          <ac:spMkLst>
            <pc:docMk/>
            <pc:sldMk cId="3309313068" sldId="259"/>
            <ac:spMk id="1032" creationId="{8C2C7AD5-3133-C628-8085-B113B42FFB7F}"/>
          </ac:spMkLst>
        </pc:spChg>
        <pc:spChg chg="add mod topLvl">
          <ac:chgData name="Spencer Friedman" userId="1b876beb-1799-4759-a147-a0ca5369287b" providerId="ADAL" clId="{91A51713-1EFF-E04F-A3D0-9943DE9CE12A}" dt="2023-02-20T20:27:26.861" v="4051" actId="164"/>
          <ac:spMkLst>
            <pc:docMk/>
            <pc:sldMk cId="3309313068" sldId="259"/>
            <ac:spMk id="1034" creationId="{E23D273C-CD07-3CEE-DF86-A88281A13223}"/>
          </ac:spMkLst>
        </pc:spChg>
        <pc:grpChg chg="add del mod">
          <ac:chgData name="Spencer Friedman" userId="1b876beb-1799-4759-a147-a0ca5369287b" providerId="ADAL" clId="{91A51713-1EFF-E04F-A3D0-9943DE9CE12A}" dt="2023-02-16T00:20:21.537" v="32" actId="165"/>
          <ac:grpSpMkLst>
            <pc:docMk/>
            <pc:sldMk cId="3309313068" sldId="259"/>
            <ac:grpSpMk id="6" creationId="{01EF8729-3477-1CE1-82CE-6F65F66864C1}"/>
          </ac:grpSpMkLst>
        </pc:grpChg>
        <pc:grpChg chg="add del mod">
          <ac:chgData name="Spencer Friedman" userId="1b876beb-1799-4759-a147-a0ca5369287b" providerId="ADAL" clId="{91A51713-1EFF-E04F-A3D0-9943DE9CE12A}" dt="2023-02-16T01:15:03.618" v="856" actId="165"/>
          <ac:grpSpMkLst>
            <pc:docMk/>
            <pc:sldMk cId="3309313068" sldId="259"/>
            <ac:grpSpMk id="7" creationId="{7B5FFAA6-F723-B49E-5154-82FA189CCDE1}"/>
          </ac:grpSpMkLst>
        </pc:grpChg>
        <pc:grpChg chg="add del mod topLvl">
          <ac:chgData name="Spencer Friedman" userId="1b876beb-1799-4759-a147-a0ca5369287b" providerId="ADAL" clId="{91A51713-1EFF-E04F-A3D0-9943DE9CE12A}" dt="2023-02-19T02:23:33.447" v="2331" actId="165"/>
          <ac:grpSpMkLst>
            <pc:docMk/>
            <pc:sldMk cId="3309313068" sldId="259"/>
            <ac:grpSpMk id="32" creationId="{9022FBC6-76F6-BE20-E6B7-697EBC7C5FB0}"/>
          </ac:grpSpMkLst>
        </pc:grpChg>
        <pc:grpChg chg="add del mod">
          <ac:chgData name="Spencer Friedman" userId="1b876beb-1799-4759-a147-a0ca5369287b" providerId="ADAL" clId="{91A51713-1EFF-E04F-A3D0-9943DE9CE12A}" dt="2023-02-16T01:10:06.389" v="827" actId="165"/>
          <ac:grpSpMkLst>
            <pc:docMk/>
            <pc:sldMk cId="3309313068" sldId="259"/>
            <ac:grpSpMk id="33" creationId="{2E814113-0DB5-ED0D-FBEA-D0F823E391EC}"/>
          </ac:grpSpMkLst>
        </pc:grpChg>
        <pc:grpChg chg="add del mod topLvl">
          <ac:chgData name="Spencer Friedman" userId="1b876beb-1799-4759-a147-a0ca5369287b" providerId="ADAL" clId="{91A51713-1EFF-E04F-A3D0-9943DE9CE12A}" dt="2023-02-16T01:36:04.328" v="1105" actId="165"/>
          <ac:grpSpMkLst>
            <pc:docMk/>
            <pc:sldMk cId="3309313068" sldId="259"/>
            <ac:grpSpMk id="34" creationId="{B363F14C-515D-8B67-C965-EF0C00CB8764}"/>
          </ac:grpSpMkLst>
        </pc:grpChg>
        <pc:grpChg chg="add del mod">
          <ac:chgData name="Spencer Friedman" userId="1b876beb-1799-4759-a147-a0ca5369287b" providerId="ADAL" clId="{91A51713-1EFF-E04F-A3D0-9943DE9CE12A}" dt="2023-02-16T01:16:02.904" v="872" actId="165"/>
          <ac:grpSpMkLst>
            <pc:docMk/>
            <pc:sldMk cId="3309313068" sldId="259"/>
            <ac:grpSpMk id="35" creationId="{0979438A-269B-6DFB-9601-2C0303C152B1}"/>
          </ac:grpSpMkLst>
        </pc:grpChg>
        <pc:grpChg chg="add del mod">
          <ac:chgData name="Spencer Friedman" userId="1b876beb-1799-4759-a147-a0ca5369287b" providerId="ADAL" clId="{91A51713-1EFF-E04F-A3D0-9943DE9CE12A}" dt="2023-02-16T01:16:22.032" v="879" actId="165"/>
          <ac:grpSpMkLst>
            <pc:docMk/>
            <pc:sldMk cId="3309313068" sldId="259"/>
            <ac:grpSpMk id="36" creationId="{41644CA5-04EB-8050-2668-3BBD881080F3}"/>
          </ac:grpSpMkLst>
        </pc:grpChg>
        <pc:grpChg chg="add del mod">
          <ac:chgData name="Spencer Friedman" userId="1b876beb-1799-4759-a147-a0ca5369287b" providerId="ADAL" clId="{91A51713-1EFF-E04F-A3D0-9943DE9CE12A}" dt="2023-02-16T01:17:23.231" v="892" actId="165"/>
          <ac:grpSpMkLst>
            <pc:docMk/>
            <pc:sldMk cId="3309313068" sldId="259"/>
            <ac:grpSpMk id="37" creationId="{E3043BC7-5AC6-1994-124F-99D9AABCFDC5}"/>
          </ac:grpSpMkLst>
        </pc:grpChg>
        <pc:grpChg chg="add del mod">
          <ac:chgData name="Spencer Friedman" userId="1b876beb-1799-4759-a147-a0ca5369287b" providerId="ADAL" clId="{91A51713-1EFF-E04F-A3D0-9943DE9CE12A}" dt="2023-02-16T01:19:55.079" v="937" actId="165"/>
          <ac:grpSpMkLst>
            <pc:docMk/>
            <pc:sldMk cId="3309313068" sldId="259"/>
            <ac:grpSpMk id="38" creationId="{8780D8A8-1EB7-B743-60ED-CE049AA2333B}"/>
          </ac:grpSpMkLst>
        </pc:grpChg>
        <pc:grpChg chg="add del mod topLvl">
          <ac:chgData name="Spencer Friedman" userId="1b876beb-1799-4759-a147-a0ca5369287b" providerId="ADAL" clId="{91A51713-1EFF-E04F-A3D0-9943DE9CE12A}" dt="2023-02-16T01:36:01.850" v="1104" actId="165"/>
          <ac:grpSpMkLst>
            <pc:docMk/>
            <pc:sldMk cId="3309313068" sldId="259"/>
            <ac:grpSpMk id="47" creationId="{FAB739C0-34AD-BBE4-555E-B66833260441}"/>
          </ac:grpSpMkLst>
        </pc:grpChg>
        <pc:grpChg chg="add del mod topLvl">
          <ac:chgData name="Spencer Friedman" userId="1b876beb-1799-4759-a147-a0ca5369287b" providerId="ADAL" clId="{91A51713-1EFF-E04F-A3D0-9943DE9CE12A}" dt="2023-02-19T02:19:56.952" v="2258" actId="165"/>
          <ac:grpSpMkLst>
            <pc:docMk/>
            <pc:sldMk cId="3309313068" sldId="259"/>
            <ac:grpSpMk id="48" creationId="{FFD38132-CDE9-67DF-7154-1D4C0A0DCD74}"/>
          </ac:grpSpMkLst>
        </pc:grpChg>
        <pc:grpChg chg="add del mod topLvl">
          <ac:chgData name="Spencer Friedman" userId="1b876beb-1799-4759-a147-a0ca5369287b" providerId="ADAL" clId="{91A51713-1EFF-E04F-A3D0-9943DE9CE12A}" dt="2023-02-16T01:39:31.375" v="1133" actId="165"/>
          <ac:grpSpMkLst>
            <pc:docMk/>
            <pc:sldMk cId="3309313068" sldId="259"/>
            <ac:grpSpMk id="49" creationId="{E12A6D2B-9723-80F5-383C-0ABAA7198CC6}"/>
          </ac:grpSpMkLst>
        </pc:grpChg>
        <pc:grpChg chg="add del mod topLvl">
          <ac:chgData name="Spencer Friedman" userId="1b876beb-1799-4759-a147-a0ca5369287b" providerId="ADAL" clId="{91A51713-1EFF-E04F-A3D0-9943DE9CE12A}" dt="2023-02-16T01:39:28.935" v="1132" actId="165"/>
          <ac:grpSpMkLst>
            <pc:docMk/>
            <pc:sldMk cId="3309313068" sldId="259"/>
            <ac:grpSpMk id="50" creationId="{BAB2EDE0-6F70-56D1-49A2-1B7C5803C6AC}"/>
          </ac:grpSpMkLst>
        </pc:grpChg>
        <pc:grpChg chg="add del mod">
          <ac:chgData name="Spencer Friedman" userId="1b876beb-1799-4759-a147-a0ca5369287b" providerId="ADAL" clId="{91A51713-1EFF-E04F-A3D0-9943DE9CE12A}" dt="2023-02-16T01:35:16.209" v="1100" actId="165"/>
          <ac:grpSpMkLst>
            <pc:docMk/>
            <pc:sldMk cId="3309313068" sldId="259"/>
            <ac:grpSpMk id="52" creationId="{DE1213E3-285D-BF02-6A48-B85627972AE9}"/>
          </ac:grpSpMkLst>
        </pc:grpChg>
        <pc:grpChg chg="add del mod">
          <ac:chgData name="Spencer Friedman" userId="1b876beb-1799-4759-a147-a0ca5369287b" providerId="ADAL" clId="{91A51713-1EFF-E04F-A3D0-9943DE9CE12A}" dt="2023-02-16T01:35:20.756" v="1101" actId="165"/>
          <ac:grpSpMkLst>
            <pc:docMk/>
            <pc:sldMk cId="3309313068" sldId="259"/>
            <ac:grpSpMk id="53" creationId="{0FB9F2E3-CA9C-535A-6A65-4E8CC3AE784F}"/>
          </ac:grpSpMkLst>
        </pc:grpChg>
        <pc:grpChg chg="add del mod">
          <ac:chgData name="Spencer Friedman" userId="1b876beb-1799-4759-a147-a0ca5369287b" providerId="ADAL" clId="{91A51713-1EFF-E04F-A3D0-9943DE9CE12A}" dt="2023-02-16T01:35:22.415" v="1102" actId="165"/>
          <ac:grpSpMkLst>
            <pc:docMk/>
            <pc:sldMk cId="3309313068" sldId="259"/>
            <ac:grpSpMk id="54" creationId="{BE0AA48E-468F-8087-A320-0D44970518AB}"/>
          </ac:grpSpMkLst>
        </pc:grpChg>
        <pc:grpChg chg="add del mod topLvl">
          <ac:chgData name="Spencer Friedman" userId="1b876beb-1799-4759-a147-a0ca5369287b" providerId="ADAL" clId="{91A51713-1EFF-E04F-A3D0-9943DE9CE12A}" dt="2023-02-16T01:39:04.429" v="1127" actId="165"/>
          <ac:grpSpMkLst>
            <pc:docMk/>
            <pc:sldMk cId="3309313068" sldId="259"/>
            <ac:grpSpMk id="55" creationId="{C48F97AA-8D58-0A63-BF1E-B6220DA55D2F}"/>
          </ac:grpSpMkLst>
        </pc:grpChg>
        <pc:grpChg chg="add del mod">
          <ac:chgData name="Spencer Friedman" userId="1b876beb-1799-4759-a147-a0ca5369287b" providerId="ADAL" clId="{91A51713-1EFF-E04F-A3D0-9943DE9CE12A}" dt="2023-02-16T01:36:36.338" v="1110" actId="165"/>
          <ac:grpSpMkLst>
            <pc:docMk/>
            <pc:sldMk cId="3309313068" sldId="259"/>
            <ac:grpSpMk id="56" creationId="{D4DD7D59-AA09-C223-E47E-B838227D0FE5}"/>
          </ac:grpSpMkLst>
        </pc:grpChg>
        <pc:grpChg chg="add del mod">
          <ac:chgData name="Spencer Friedman" userId="1b876beb-1799-4759-a147-a0ca5369287b" providerId="ADAL" clId="{91A51713-1EFF-E04F-A3D0-9943DE9CE12A}" dt="2023-02-19T15:00:36.115" v="3692" actId="165"/>
          <ac:grpSpMkLst>
            <pc:docMk/>
            <pc:sldMk cId="3309313068" sldId="259"/>
            <ac:grpSpMk id="57" creationId="{7E32920E-58EC-8D44-C4A4-7BE5F2F26AF2}"/>
          </ac:grpSpMkLst>
        </pc:grpChg>
        <pc:grpChg chg="add del mod">
          <ac:chgData name="Spencer Friedman" userId="1b876beb-1799-4759-a147-a0ca5369287b" providerId="ADAL" clId="{91A51713-1EFF-E04F-A3D0-9943DE9CE12A}" dt="2023-02-16T01:39:52.585" v="1138" actId="165"/>
          <ac:grpSpMkLst>
            <pc:docMk/>
            <pc:sldMk cId="3309313068" sldId="259"/>
            <ac:grpSpMk id="58" creationId="{943B1C50-9C09-F010-50AD-F5CA9D957E62}"/>
          </ac:grpSpMkLst>
        </pc:grpChg>
        <pc:grpChg chg="add mod">
          <ac:chgData name="Spencer Friedman" userId="1b876beb-1799-4759-a147-a0ca5369287b" providerId="ADAL" clId="{91A51713-1EFF-E04F-A3D0-9943DE9CE12A}" dt="2023-02-16T01:40:03.097" v="1142" actId="164"/>
          <ac:grpSpMkLst>
            <pc:docMk/>
            <pc:sldMk cId="3309313068" sldId="259"/>
            <ac:grpSpMk id="59" creationId="{A2BA93F2-CA1D-AD57-5A10-9B4A2CD07FB2}"/>
          </ac:grpSpMkLst>
        </pc:grpChg>
        <pc:grpChg chg="add del mod">
          <ac:chgData name="Spencer Friedman" userId="1b876beb-1799-4759-a147-a0ca5369287b" providerId="ADAL" clId="{91A51713-1EFF-E04F-A3D0-9943DE9CE12A}" dt="2023-02-19T01:37:01.958" v="1567" actId="478"/>
          <ac:grpSpMkLst>
            <pc:docMk/>
            <pc:sldMk cId="3309313068" sldId="259"/>
            <ac:grpSpMk id="60" creationId="{3B9D4A96-D186-05B6-8F11-10FD972C5EC2}"/>
          </ac:grpSpMkLst>
        </pc:grpChg>
        <pc:grpChg chg="add del mod">
          <ac:chgData name="Spencer Friedman" userId="1b876beb-1799-4759-a147-a0ca5369287b" providerId="ADAL" clId="{91A51713-1EFF-E04F-A3D0-9943DE9CE12A}" dt="2023-02-19T15:00:55.436" v="3699" actId="165"/>
          <ac:grpSpMkLst>
            <pc:docMk/>
            <pc:sldMk cId="3309313068" sldId="259"/>
            <ac:grpSpMk id="1028" creationId="{A1799397-6BEB-8D57-4415-A803017253C7}"/>
          </ac:grpSpMkLst>
        </pc:grpChg>
        <pc:grpChg chg="add del mod">
          <ac:chgData name="Spencer Friedman" userId="1b876beb-1799-4759-a147-a0ca5369287b" providerId="ADAL" clId="{91A51713-1EFF-E04F-A3D0-9943DE9CE12A}" dt="2023-02-19T15:00:53.065" v="3698" actId="165"/>
          <ac:grpSpMkLst>
            <pc:docMk/>
            <pc:sldMk cId="3309313068" sldId="259"/>
            <ac:grpSpMk id="1029" creationId="{9B301BC8-4E30-46AD-2D33-5856418A819D}"/>
          </ac:grpSpMkLst>
        </pc:grpChg>
        <pc:grpChg chg="add mod">
          <ac:chgData name="Spencer Friedman" userId="1b876beb-1799-4759-a147-a0ca5369287b" providerId="ADAL" clId="{91A51713-1EFF-E04F-A3D0-9943DE9CE12A}" dt="2023-02-19T02:20:48.831" v="2299"/>
          <ac:grpSpMkLst>
            <pc:docMk/>
            <pc:sldMk cId="3309313068" sldId="259"/>
            <ac:grpSpMk id="1031" creationId="{F5A97CA5-2843-EC49-3668-8A3A08263DC3}"/>
          </ac:grpSpMkLst>
        </pc:grpChg>
        <pc:grpChg chg="add del mod">
          <ac:chgData name="Spencer Friedman" userId="1b876beb-1799-4759-a147-a0ca5369287b" providerId="ADAL" clId="{91A51713-1EFF-E04F-A3D0-9943DE9CE12A}" dt="2023-02-20T00:31:34.828" v="3933" actId="165"/>
          <ac:grpSpMkLst>
            <pc:docMk/>
            <pc:sldMk cId="3309313068" sldId="259"/>
            <ac:grpSpMk id="1037" creationId="{4A2132D7-34DE-87D0-91C8-2233C0562802}"/>
          </ac:grpSpMkLst>
        </pc:grpChg>
        <pc:grpChg chg="add del mod">
          <ac:chgData name="Spencer Friedman" userId="1b876beb-1799-4759-a147-a0ca5369287b" providerId="ADAL" clId="{91A51713-1EFF-E04F-A3D0-9943DE9CE12A}" dt="2023-02-20T00:31:46.388" v="3935" actId="165"/>
          <ac:grpSpMkLst>
            <pc:docMk/>
            <pc:sldMk cId="3309313068" sldId="259"/>
            <ac:grpSpMk id="1038" creationId="{68F482FE-73F4-F833-C5B0-80CBDC62B25B}"/>
          </ac:grpSpMkLst>
        </pc:grpChg>
        <pc:grpChg chg="add mod topLvl">
          <ac:chgData name="Spencer Friedman" userId="1b876beb-1799-4759-a147-a0ca5369287b" providerId="ADAL" clId="{91A51713-1EFF-E04F-A3D0-9943DE9CE12A}" dt="2023-02-20T20:27:26.861" v="4051" actId="164"/>
          <ac:grpSpMkLst>
            <pc:docMk/>
            <pc:sldMk cId="3309313068" sldId="259"/>
            <ac:grpSpMk id="1039" creationId="{271EF0BA-7D11-0A67-E920-DD07B7A516DB}"/>
          </ac:grpSpMkLst>
        </pc:grpChg>
        <pc:grpChg chg="add mod topLvl">
          <ac:chgData name="Spencer Friedman" userId="1b876beb-1799-4759-a147-a0ca5369287b" providerId="ADAL" clId="{91A51713-1EFF-E04F-A3D0-9943DE9CE12A}" dt="2023-02-20T20:27:29.734" v="4052" actId="164"/>
          <ac:grpSpMkLst>
            <pc:docMk/>
            <pc:sldMk cId="3309313068" sldId="259"/>
            <ac:grpSpMk id="1040" creationId="{4F6A8D20-B909-AA2F-F09A-04DC1DA10F05}"/>
          </ac:grpSpMkLst>
        </pc:grpChg>
        <pc:grpChg chg="add del mod">
          <ac:chgData name="Spencer Friedman" userId="1b876beb-1799-4759-a147-a0ca5369287b" providerId="ADAL" clId="{91A51713-1EFF-E04F-A3D0-9943DE9CE12A}" dt="2023-02-20T20:26:15.398" v="4015" actId="165"/>
          <ac:grpSpMkLst>
            <pc:docMk/>
            <pc:sldMk cId="3309313068" sldId="259"/>
            <ac:grpSpMk id="1041" creationId="{3FAEE9CD-5F44-6453-7501-0A398ED40392}"/>
          </ac:grpSpMkLst>
        </pc:grpChg>
        <pc:grpChg chg="add del mod">
          <ac:chgData name="Spencer Friedman" userId="1b876beb-1799-4759-a147-a0ca5369287b" providerId="ADAL" clId="{91A51713-1EFF-E04F-A3D0-9943DE9CE12A}" dt="2023-02-20T20:26:37.468" v="4029" actId="165"/>
          <ac:grpSpMkLst>
            <pc:docMk/>
            <pc:sldMk cId="3309313068" sldId="259"/>
            <ac:grpSpMk id="1042" creationId="{2520D9B1-19E0-C078-5EDF-82F94FFD287A}"/>
          </ac:grpSpMkLst>
        </pc:grpChg>
        <pc:grpChg chg="add mod">
          <ac:chgData name="Spencer Friedman" userId="1b876beb-1799-4759-a147-a0ca5369287b" providerId="ADAL" clId="{91A51713-1EFF-E04F-A3D0-9943DE9CE12A}" dt="2023-02-20T20:27:26.861" v="4051" actId="164"/>
          <ac:grpSpMkLst>
            <pc:docMk/>
            <pc:sldMk cId="3309313068" sldId="259"/>
            <ac:grpSpMk id="1043" creationId="{46096A85-3CCF-260F-37EF-12E579E69D30}"/>
          </ac:grpSpMkLst>
        </pc:grpChg>
        <pc:grpChg chg="add mod">
          <ac:chgData name="Spencer Friedman" userId="1b876beb-1799-4759-a147-a0ca5369287b" providerId="ADAL" clId="{91A51713-1EFF-E04F-A3D0-9943DE9CE12A}" dt="2023-02-20T20:27:29.734" v="4052" actId="164"/>
          <ac:grpSpMkLst>
            <pc:docMk/>
            <pc:sldMk cId="3309313068" sldId="259"/>
            <ac:grpSpMk id="1044" creationId="{A8DCF2FF-2738-FA3E-89A3-2D2A40D1BA3F}"/>
          </ac:grpSpMkLst>
        </pc:grpChg>
        <pc:picChg chg="add mod topLvl">
          <ac:chgData name="Spencer Friedman" userId="1b876beb-1799-4759-a147-a0ca5369287b" providerId="ADAL" clId="{91A51713-1EFF-E04F-A3D0-9943DE9CE12A}" dt="2023-02-20T20:26:37.468" v="4029" actId="165"/>
          <ac:picMkLst>
            <pc:docMk/>
            <pc:sldMk cId="3309313068" sldId="259"/>
            <ac:picMk id="27" creationId="{ACA64A10-C691-2364-42CA-EFE0A07FF3DF}"/>
          </ac:picMkLst>
        </pc:picChg>
        <pc:picChg chg="add del mod topLvl">
          <ac:chgData name="Spencer Friedman" userId="1b876beb-1799-4759-a147-a0ca5369287b" providerId="ADAL" clId="{91A51713-1EFF-E04F-A3D0-9943DE9CE12A}" dt="2023-02-19T02:23:35.162" v="2332" actId="478"/>
          <ac:picMkLst>
            <pc:docMk/>
            <pc:sldMk cId="3309313068" sldId="259"/>
            <ac:picMk id="29" creationId="{EE7E0275-EC4F-B8EA-81E3-65B991CC2A93}"/>
          </ac:picMkLst>
        </pc:picChg>
        <pc:picChg chg="add mod topLvl">
          <ac:chgData name="Spencer Friedman" userId="1b876beb-1799-4759-a147-a0ca5369287b" providerId="ADAL" clId="{91A51713-1EFF-E04F-A3D0-9943DE9CE12A}" dt="2023-02-16T01:39:59.673" v="1141" actId="164"/>
          <ac:picMkLst>
            <pc:docMk/>
            <pc:sldMk cId="3309313068" sldId="259"/>
            <ac:picMk id="31" creationId="{2F164FFD-451A-F177-692C-BA340F018CB1}"/>
          </ac:picMkLst>
        </pc:picChg>
        <pc:picChg chg="add del mod">
          <ac:chgData name="Spencer Friedman" userId="1b876beb-1799-4759-a147-a0ca5369287b" providerId="ADAL" clId="{91A51713-1EFF-E04F-A3D0-9943DE9CE12A}" dt="2023-02-16T01:31:43.012" v="1070" actId="478"/>
          <ac:picMkLst>
            <pc:docMk/>
            <pc:sldMk cId="3309313068" sldId="259"/>
            <ac:picMk id="1026" creationId="{13DF46BE-0255-F246-C573-8C694D30E26A}"/>
          </ac:picMkLst>
        </pc:picChg>
        <pc:picChg chg="mod">
          <ac:chgData name="Spencer Friedman" userId="1b876beb-1799-4759-a147-a0ca5369287b" providerId="ADAL" clId="{91A51713-1EFF-E04F-A3D0-9943DE9CE12A}" dt="2023-02-19T02:20:48.831" v="2299"/>
          <ac:picMkLst>
            <pc:docMk/>
            <pc:sldMk cId="3309313068" sldId="259"/>
            <ac:picMk id="1033" creationId="{D2C3B745-1F9D-FCB6-F365-C5906574B579}"/>
          </ac:picMkLst>
        </pc:picChg>
        <pc:picChg chg="add mod topLvl">
          <ac:chgData name="Spencer Friedman" userId="1b876beb-1799-4759-a147-a0ca5369287b" providerId="ADAL" clId="{91A51713-1EFF-E04F-A3D0-9943DE9CE12A}" dt="2023-02-20T20:26:15.398" v="4015" actId="165"/>
          <ac:picMkLst>
            <pc:docMk/>
            <pc:sldMk cId="3309313068" sldId="259"/>
            <ac:picMk id="1036" creationId="{0E89E3AC-1279-3BDF-94AA-1ABB315DFC46}"/>
          </ac:picMkLst>
        </pc:picChg>
        <pc:cxnChg chg="add del mod">
          <ac:chgData name="Spencer Friedman" userId="1b876beb-1799-4759-a147-a0ca5369287b" providerId="ADAL" clId="{91A51713-1EFF-E04F-A3D0-9943DE9CE12A}" dt="2023-02-16T00:21:26.106" v="51" actId="478"/>
          <ac:cxnSpMkLst>
            <pc:docMk/>
            <pc:sldMk cId="3309313068" sldId="259"/>
            <ac:cxnSpMk id="12" creationId="{012C9884-C0F5-3CC6-9E59-244BCDB63A9C}"/>
          </ac:cxnSpMkLst>
        </pc:cxnChg>
      </pc:sldChg>
      <pc:sldChg chg="addSp delSp modSp new del mod">
        <pc:chgData name="Spencer Friedman" userId="1b876beb-1799-4759-a147-a0ca5369287b" providerId="ADAL" clId="{91A51713-1EFF-E04F-A3D0-9943DE9CE12A}" dt="2023-02-19T15:00:25.104" v="3691" actId="2696"/>
        <pc:sldMkLst>
          <pc:docMk/>
          <pc:sldMk cId="3340398239" sldId="267"/>
        </pc:sldMkLst>
        <pc:spChg chg="mod">
          <ac:chgData name="Spencer Friedman" userId="1b876beb-1799-4759-a147-a0ca5369287b" providerId="ADAL" clId="{91A51713-1EFF-E04F-A3D0-9943DE9CE12A}" dt="2023-02-16T02:10:48.823" v="1473" actId="20577"/>
          <ac:spMkLst>
            <pc:docMk/>
            <pc:sldMk cId="3340398239" sldId="267"/>
            <ac:spMk id="2" creationId="{6F48C684-095C-FCB8-29FF-61F09961106A}"/>
          </ac:spMkLst>
        </pc:spChg>
        <pc:spChg chg="add del mod">
          <ac:chgData name="Spencer Friedman" userId="1b876beb-1799-4759-a147-a0ca5369287b" providerId="ADAL" clId="{91A51713-1EFF-E04F-A3D0-9943DE9CE12A}" dt="2023-02-16T20:41:16.897" v="1519" actId="478"/>
          <ac:spMkLst>
            <pc:docMk/>
            <pc:sldMk cId="3340398239" sldId="267"/>
            <ac:spMk id="3" creationId="{8F4889CC-5342-59AF-FA6E-A83F2A444C29}"/>
          </ac:spMkLst>
        </pc:spChg>
        <pc:spChg chg="add del mod">
          <ac:chgData name="Spencer Friedman" userId="1b876beb-1799-4759-a147-a0ca5369287b" providerId="ADAL" clId="{91A51713-1EFF-E04F-A3D0-9943DE9CE12A}" dt="2023-02-16T20:41:17.658" v="1520" actId="478"/>
          <ac:spMkLst>
            <pc:docMk/>
            <pc:sldMk cId="3340398239" sldId="267"/>
            <ac:spMk id="4" creationId="{53217E48-1225-C9C1-1FE8-8395B61146E7}"/>
          </ac:spMkLst>
        </pc:spChg>
        <pc:spChg chg="add del mod">
          <ac:chgData name="Spencer Friedman" userId="1b876beb-1799-4759-a147-a0ca5369287b" providerId="ADAL" clId="{91A51713-1EFF-E04F-A3D0-9943DE9CE12A}" dt="2023-02-16T20:41:18.481" v="1521" actId="478"/>
          <ac:spMkLst>
            <pc:docMk/>
            <pc:sldMk cId="3340398239" sldId="267"/>
            <ac:spMk id="5" creationId="{F21C4C83-7213-CD69-214B-377AF142675B}"/>
          </ac:spMkLst>
        </pc:spChg>
        <pc:spChg chg="add mod">
          <ac:chgData name="Spencer Friedman" userId="1b876beb-1799-4759-a147-a0ca5369287b" providerId="ADAL" clId="{91A51713-1EFF-E04F-A3D0-9943DE9CE12A}" dt="2023-02-16T20:43:17.465" v="1549" actId="2085"/>
          <ac:spMkLst>
            <pc:docMk/>
            <pc:sldMk cId="3340398239" sldId="267"/>
            <ac:spMk id="6" creationId="{308E731A-9219-343F-071E-B8A245B31B7F}"/>
          </ac:spMkLst>
        </pc:spChg>
        <pc:spChg chg="add mod">
          <ac:chgData name="Spencer Friedman" userId="1b876beb-1799-4759-a147-a0ca5369287b" providerId="ADAL" clId="{91A51713-1EFF-E04F-A3D0-9943DE9CE12A}" dt="2023-02-19T02:53:46.668" v="3001" actId="14100"/>
          <ac:spMkLst>
            <pc:docMk/>
            <pc:sldMk cId="3340398239" sldId="267"/>
            <ac:spMk id="7" creationId="{A76F85E2-34F5-EDC6-4507-B28949271943}"/>
          </ac:spMkLst>
        </pc:spChg>
        <pc:spChg chg="add mod">
          <ac:chgData name="Spencer Friedman" userId="1b876beb-1799-4759-a147-a0ca5369287b" providerId="ADAL" clId="{91A51713-1EFF-E04F-A3D0-9943DE9CE12A}" dt="2023-02-19T02:53:50.169" v="3002" actId="1076"/>
          <ac:spMkLst>
            <pc:docMk/>
            <pc:sldMk cId="3340398239" sldId="267"/>
            <ac:spMk id="8" creationId="{3C84316A-6F9F-6C6A-58DC-DF2CC52E2A61}"/>
          </ac:spMkLst>
        </pc:spChg>
        <pc:spChg chg="add mod topLvl">
          <ac:chgData name="Spencer Friedman" userId="1b876beb-1799-4759-a147-a0ca5369287b" providerId="ADAL" clId="{91A51713-1EFF-E04F-A3D0-9943DE9CE12A}" dt="2023-02-16T20:44:19.117" v="1558" actId="164"/>
          <ac:spMkLst>
            <pc:docMk/>
            <pc:sldMk cId="3340398239" sldId="267"/>
            <ac:spMk id="9" creationId="{2DDBCD8A-47FE-EB53-C1B1-8E3B408AAA08}"/>
          </ac:spMkLst>
        </pc:spChg>
        <pc:spChg chg="add mod topLvl">
          <ac:chgData name="Spencer Friedman" userId="1b876beb-1799-4759-a147-a0ca5369287b" providerId="ADAL" clId="{91A51713-1EFF-E04F-A3D0-9943DE9CE12A}" dt="2023-02-19T02:53:20.401" v="2995" actId="14100"/>
          <ac:spMkLst>
            <pc:docMk/>
            <pc:sldMk cId="3340398239" sldId="267"/>
            <ac:spMk id="10" creationId="{E1B0A006-8118-5111-AF4C-FA155EB52AF0}"/>
          </ac:spMkLst>
        </pc:spChg>
        <pc:spChg chg="add mod topLvl">
          <ac:chgData name="Spencer Friedman" userId="1b876beb-1799-4759-a147-a0ca5369287b" providerId="ADAL" clId="{91A51713-1EFF-E04F-A3D0-9943DE9CE12A}" dt="2023-02-19T02:53:29.386" v="2998" actId="1076"/>
          <ac:spMkLst>
            <pc:docMk/>
            <pc:sldMk cId="3340398239" sldId="267"/>
            <ac:spMk id="11" creationId="{2D3FC071-FA9B-6BFB-9705-A6A26919B0BD}"/>
          </ac:spMkLst>
        </pc:spChg>
        <pc:spChg chg="add mod topLvl">
          <ac:chgData name="Spencer Friedman" userId="1b876beb-1799-4759-a147-a0ca5369287b" providerId="ADAL" clId="{91A51713-1EFF-E04F-A3D0-9943DE9CE12A}" dt="2023-02-16T20:44:43.930" v="1562" actId="164"/>
          <ac:spMkLst>
            <pc:docMk/>
            <pc:sldMk cId="3340398239" sldId="267"/>
            <ac:spMk id="12" creationId="{20E80FA0-0E2F-C2DC-D62A-2B07A55AAC4A}"/>
          </ac:spMkLst>
        </pc:spChg>
        <pc:spChg chg="add mod topLvl">
          <ac:chgData name="Spencer Friedman" userId="1b876beb-1799-4759-a147-a0ca5369287b" providerId="ADAL" clId="{91A51713-1EFF-E04F-A3D0-9943DE9CE12A}" dt="2023-02-19T02:53:36.685" v="2999" actId="14100"/>
          <ac:spMkLst>
            <pc:docMk/>
            <pc:sldMk cId="3340398239" sldId="267"/>
            <ac:spMk id="13" creationId="{031CF384-2951-6F4C-7AEC-1AEA7F1E7ED2}"/>
          </ac:spMkLst>
        </pc:spChg>
        <pc:spChg chg="add mod topLvl">
          <ac:chgData name="Spencer Friedman" userId="1b876beb-1799-4759-a147-a0ca5369287b" providerId="ADAL" clId="{91A51713-1EFF-E04F-A3D0-9943DE9CE12A}" dt="2023-02-19T02:53:41.436" v="3000" actId="1076"/>
          <ac:spMkLst>
            <pc:docMk/>
            <pc:sldMk cId="3340398239" sldId="267"/>
            <ac:spMk id="14" creationId="{390E535C-3EBE-D014-421B-CDBE032C5C39}"/>
          </ac:spMkLst>
        </pc:spChg>
        <pc:spChg chg="add del mod">
          <ac:chgData name="Spencer Friedman" userId="1b876beb-1799-4759-a147-a0ca5369287b" providerId="ADAL" clId="{91A51713-1EFF-E04F-A3D0-9943DE9CE12A}" dt="2023-02-19T02:29:51.485" v="2492" actId="478"/>
          <ac:spMkLst>
            <pc:docMk/>
            <pc:sldMk cId="3340398239" sldId="267"/>
            <ac:spMk id="21" creationId="{E0F8D2B0-05B2-E7EE-F5CF-246E35A89812}"/>
          </ac:spMkLst>
        </pc:spChg>
        <pc:spChg chg="add mod">
          <ac:chgData name="Spencer Friedman" userId="1b876beb-1799-4759-a147-a0ca5369287b" providerId="ADAL" clId="{91A51713-1EFF-E04F-A3D0-9943DE9CE12A}" dt="2023-02-19T02:53:13.004" v="2994" actId="1076"/>
          <ac:spMkLst>
            <pc:docMk/>
            <pc:sldMk cId="3340398239" sldId="267"/>
            <ac:spMk id="22" creationId="{3FEF8181-F027-A1E0-E738-250D917E4A49}"/>
          </ac:spMkLst>
        </pc:spChg>
        <pc:spChg chg="add mod">
          <ac:chgData name="Spencer Friedman" userId="1b876beb-1799-4759-a147-a0ca5369287b" providerId="ADAL" clId="{91A51713-1EFF-E04F-A3D0-9943DE9CE12A}" dt="2023-02-19T14:34:00.920" v="3140" actId="20577"/>
          <ac:spMkLst>
            <pc:docMk/>
            <pc:sldMk cId="3340398239" sldId="267"/>
            <ac:spMk id="23" creationId="{F9D0817D-0349-5410-B329-1E37BEFC3EB2}"/>
          </ac:spMkLst>
        </pc:spChg>
        <pc:spChg chg="add mod">
          <ac:chgData name="Spencer Friedman" userId="1b876beb-1799-4759-a147-a0ca5369287b" providerId="ADAL" clId="{91A51713-1EFF-E04F-A3D0-9943DE9CE12A}" dt="2023-02-19T02:53:13.004" v="2994" actId="1076"/>
          <ac:spMkLst>
            <pc:docMk/>
            <pc:sldMk cId="3340398239" sldId="267"/>
            <ac:spMk id="24" creationId="{50601C70-BFAD-E409-CE43-70E50320F6CD}"/>
          </ac:spMkLst>
        </pc:spChg>
        <pc:spChg chg="add mod">
          <ac:chgData name="Spencer Friedman" userId="1b876beb-1799-4759-a147-a0ca5369287b" providerId="ADAL" clId="{91A51713-1EFF-E04F-A3D0-9943DE9CE12A}" dt="2023-02-19T14:33:32.062" v="3064" actId="20577"/>
          <ac:spMkLst>
            <pc:docMk/>
            <pc:sldMk cId="3340398239" sldId="267"/>
            <ac:spMk id="25" creationId="{D38CDBC5-6C19-7A9D-955D-D5E0FC2B180A}"/>
          </ac:spMkLst>
        </pc:spChg>
        <pc:spChg chg="add del mod">
          <ac:chgData name="Spencer Friedman" userId="1b876beb-1799-4759-a147-a0ca5369287b" providerId="ADAL" clId="{91A51713-1EFF-E04F-A3D0-9943DE9CE12A}" dt="2023-02-19T02:36:15.083" v="2742"/>
          <ac:spMkLst>
            <pc:docMk/>
            <pc:sldMk cId="3340398239" sldId="267"/>
            <ac:spMk id="26" creationId="{88448661-32FC-1014-FBDE-5B56608E9913}"/>
          </ac:spMkLst>
        </pc:spChg>
        <pc:spChg chg="add mod">
          <ac:chgData name="Spencer Friedman" userId="1b876beb-1799-4759-a147-a0ca5369287b" providerId="ADAL" clId="{91A51713-1EFF-E04F-A3D0-9943DE9CE12A}" dt="2023-02-19T02:53:13.004" v="2994" actId="1076"/>
          <ac:spMkLst>
            <pc:docMk/>
            <pc:sldMk cId="3340398239" sldId="267"/>
            <ac:spMk id="27" creationId="{1C366C2F-0DFA-F4C8-60DE-C3DEB5ACF505}"/>
          </ac:spMkLst>
        </pc:spChg>
        <pc:spChg chg="add mod">
          <ac:chgData name="Spencer Friedman" userId="1b876beb-1799-4759-a147-a0ca5369287b" providerId="ADAL" clId="{91A51713-1EFF-E04F-A3D0-9943DE9CE12A}" dt="2023-02-19T14:39:24.155" v="3167" actId="20577"/>
          <ac:spMkLst>
            <pc:docMk/>
            <pc:sldMk cId="3340398239" sldId="267"/>
            <ac:spMk id="28" creationId="{447955E4-410D-15B4-DCF4-6D70F9F3B799}"/>
          </ac:spMkLst>
        </pc:spChg>
        <pc:grpChg chg="add mod">
          <ac:chgData name="Spencer Friedman" userId="1b876beb-1799-4759-a147-a0ca5369287b" providerId="ADAL" clId="{91A51713-1EFF-E04F-A3D0-9943DE9CE12A}" dt="2023-02-19T02:53:13.004" v="2994" actId="1076"/>
          <ac:grpSpMkLst>
            <pc:docMk/>
            <pc:sldMk cId="3340398239" sldId="267"/>
            <ac:grpSpMk id="15" creationId="{ECAA0547-0E2B-323A-8739-880E4D8507F2}"/>
          </ac:grpSpMkLst>
        </pc:grpChg>
        <pc:grpChg chg="add del mod">
          <ac:chgData name="Spencer Friedman" userId="1b876beb-1799-4759-a147-a0ca5369287b" providerId="ADAL" clId="{91A51713-1EFF-E04F-A3D0-9943DE9CE12A}" dt="2023-02-16T20:43:32.785" v="1551" actId="165"/>
          <ac:grpSpMkLst>
            <pc:docMk/>
            <pc:sldMk cId="3340398239" sldId="267"/>
            <ac:grpSpMk id="16" creationId="{A9881962-9CA0-4A3D-1081-E83223F860ED}"/>
          </ac:grpSpMkLst>
        </pc:grpChg>
        <pc:grpChg chg="add del mod">
          <ac:chgData name="Spencer Friedman" userId="1b876beb-1799-4759-a147-a0ca5369287b" providerId="ADAL" clId="{91A51713-1EFF-E04F-A3D0-9943DE9CE12A}" dt="2023-02-16T20:44:01.956" v="1555" actId="165"/>
          <ac:grpSpMkLst>
            <pc:docMk/>
            <pc:sldMk cId="3340398239" sldId="267"/>
            <ac:grpSpMk id="17" creationId="{572F5B95-1E93-E3C1-9567-E42B12E69713}"/>
          </ac:grpSpMkLst>
        </pc:grpChg>
        <pc:grpChg chg="add del mod">
          <ac:chgData name="Spencer Friedman" userId="1b876beb-1799-4759-a147-a0ca5369287b" providerId="ADAL" clId="{91A51713-1EFF-E04F-A3D0-9943DE9CE12A}" dt="2023-02-16T20:44:26.942" v="1559" actId="165"/>
          <ac:grpSpMkLst>
            <pc:docMk/>
            <pc:sldMk cId="3340398239" sldId="267"/>
            <ac:grpSpMk id="18" creationId="{B0B8ECA5-F41B-4BCE-FFF4-3BF27B026816}"/>
          </ac:grpSpMkLst>
        </pc:grpChg>
        <pc:grpChg chg="add mod">
          <ac:chgData name="Spencer Friedman" userId="1b876beb-1799-4759-a147-a0ca5369287b" providerId="ADAL" clId="{91A51713-1EFF-E04F-A3D0-9943DE9CE12A}" dt="2023-02-19T02:53:25.265" v="2997" actId="1076"/>
          <ac:grpSpMkLst>
            <pc:docMk/>
            <pc:sldMk cId="3340398239" sldId="267"/>
            <ac:grpSpMk id="19" creationId="{716E9454-09BF-D680-12F9-A8BE86FDC87E}"/>
          </ac:grpSpMkLst>
        </pc:grpChg>
        <pc:grpChg chg="add mod">
          <ac:chgData name="Spencer Friedman" userId="1b876beb-1799-4759-a147-a0ca5369287b" providerId="ADAL" clId="{91A51713-1EFF-E04F-A3D0-9943DE9CE12A}" dt="2023-02-19T02:53:13.004" v="2994" actId="1076"/>
          <ac:grpSpMkLst>
            <pc:docMk/>
            <pc:sldMk cId="3340398239" sldId="267"/>
            <ac:grpSpMk id="20" creationId="{0B6A9489-7C8E-2CD8-0081-051824AB8C77}"/>
          </ac:grpSpMkLst>
        </pc:grpChg>
        <pc:picChg chg="add del mod">
          <ac:chgData name="Spencer Friedman" userId="1b876beb-1799-4759-a147-a0ca5369287b" providerId="ADAL" clId="{91A51713-1EFF-E04F-A3D0-9943DE9CE12A}" dt="2023-02-19T02:58:45.162" v="3017" actId="478"/>
          <ac:picMkLst>
            <pc:docMk/>
            <pc:sldMk cId="3340398239" sldId="267"/>
            <ac:picMk id="30" creationId="{573AD734-1A05-6C08-5201-064353F3223E}"/>
          </ac:picMkLst>
        </pc:picChg>
        <pc:picChg chg="add del mod">
          <ac:chgData name="Spencer Friedman" userId="1b876beb-1799-4759-a147-a0ca5369287b" providerId="ADAL" clId="{91A51713-1EFF-E04F-A3D0-9943DE9CE12A}" dt="2023-02-19T02:58:40.974" v="3015" actId="478"/>
          <ac:picMkLst>
            <pc:docMk/>
            <pc:sldMk cId="3340398239" sldId="267"/>
            <ac:picMk id="32" creationId="{1A842CF9-7CD0-659C-E45B-ED0E87D8280C}"/>
          </ac:picMkLst>
        </pc:picChg>
        <pc:picChg chg="add del mod">
          <ac:chgData name="Spencer Friedman" userId="1b876beb-1799-4759-a147-a0ca5369287b" providerId="ADAL" clId="{91A51713-1EFF-E04F-A3D0-9943DE9CE12A}" dt="2023-02-19T02:58:42.165" v="3016" actId="478"/>
          <ac:picMkLst>
            <pc:docMk/>
            <pc:sldMk cId="3340398239" sldId="267"/>
            <ac:picMk id="34" creationId="{78B03BC7-8625-D3E9-80DA-CB59C7DD206F}"/>
          </ac:picMkLst>
        </pc:picChg>
      </pc:sldChg>
      <pc:sldChg chg="addSp delSp modSp mod">
        <pc:chgData name="Spencer Friedman" userId="1b876beb-1799-4759-a147-a0ca5369287b" providerId="ADAL" clId="{91A51713-1EFF-E04F-A3D0-9943DE9CE12A}" dt="2023-02-20T20:14:26.904" v="4008" actId="20577"/>
        <pc:sldMkLst>
          <pc:docMk/>
          <pc:sldMk cId="810313133" sldId="268"/>
        </pc:sldMkLst>
        <pc:spChg chg="add del">
          <ac:chgData name="Spencer Friedman" userId="1b876beb-1799-4759-a147-a0ca5369287b" providerId="ADAL" clId="{91A51713-1EFF-E04F-A3D0-9943DE9CE12A}" dt="2023-02-16T20:40:27.806" v="1515" actId="478"/>
          <ac:spMkLst>
            <pc:docMk/>
            <pc:sldMk cId="810313133" sldId="268"/>
            <ac:spMk id="3" creationId="{FA778B8F-742E-E898-6638-4B2E43BBBE53}"/>
          </ac:spMkLst>
        </pc:spChg>
        <pc:spChg chg="mod">
          <ac:chgData name="Spencer Friedman" userId="1b876beb-1799-4759-a147-a0ca5369287b" providerId="ADAL" clId="{91A51713-1EFF-E04F-A3D0-9943DE9CE12A}" dt="2023-02-20T20:14:26.904" v="4008" actId="20577"/>
          <ac:spMkLst>
            <pc:docMk/>
            <pc:sldMk cId="810313133" sldId="268"/>
            <ac:spMk id="26" creationId="{F68C1351-109A-B60B-563F-04D97B233CC9}"/>
          </ac:spMkLst>
        </pc:spChg>
      </pc:sldChg>
      <pc:sldChg chg="addSp delSp modSp add mod">
        <pc:chgData name="Spencer Friedman" userId="1b876beb-1799-4759-a147-a0ca5369287b" providerId="ADAL" clId="{91A51713-1EFF-E04F-A3D0-9943DE9CE12A}" dt="2023-02-20T20:12:25.319" v="4007" actId="20577"/>
        <pc:sldMkLst>
          <pc:docMk/>
          <pc:sldMk cId="2546646514" sldId="274"/>
        </pc:sldMkLst>
        <pc:spChg chg="mod">
          <ac:chgData name="Spencer Friedman" userId="1b876beb-1799-4759-a147-a0ca5369287b" providerId="ADAL" clId="{91A51713-1EFF-E04F-A3D0-9943DE9CE12A}" dt="2023-02-20T19:30:30.533" v="3942" actId="20577"/>
          <ac:spMkLst>
            <pc:docMk/>
            <pc:sldMk cId="2546646514" sldId="274"/>
            <ac:spMk id="2" creationId="{6F48C684-095C-FCB8-29FF-61F09961106A}"/>
          </ac:spMkLst>
        </pc:spChg>
        <pc:spChg chg="add del mod">
          <ac:chgData name="Spencer Friedman" userId="1b876beb-1799-4759-a147-a0ca5369287b" providerId="ADAL" clId="{91A51713-1EFF-E04F-A3D0-9943DE9CE12A}" dt="2023-02-19T14:49:56.612" v="3422" actId="478"/>
          <ac:spMkLst>
            <pc:docMk/>
            <pc:sldMk cId="2546646514" sldId="274"/>
            <ac:spMk id="17" creationId="{14BFAFD9-87C9-18E2-B213-78DB105B8CF7}"/>
          </ac:spMkLst>
        </pc:spChg>
        <pc:spChg chg="add mod">
          <ac:chgData name="Spencer Friedman" userId="1b876beb-1799-4759-a147-a0ca5369287b" providerId="ADAL" clId="{91A51713-1EFF-E04F-A3D0-9943DE9CE12A}" dt="2023-02-19T14:59:34.957" v="3690" actId="1076"/>
          <ac:spMkLst>
            <pc:docMk/>
            <pc:sldMk cId="2546646514" sldId="274"/>
            <ac:spMk id="18" creationId="{256B7602-4137-E7F7-27B0-25E8EB83C53D}"/>
          </ac:spMkLst>
        </pc:spChg>
        <pc:spChg chg="add del mod">
          <ac:chgData name="Spencer Friedman" userId="1b876beb-1799-4759-a147-a0ca5369287b" providerId="ADAL" clId="{91A51713-1EFF-E04F-A3D0-9943DE9CE12A}" dt="2023-02-19T14:49:58.318" v="3423" actId="478"/>
          <ac:spMkLst>
            <pc:docMk/>
            <pc:sldMk cId="2546646514" sldId="274"/>
            <ac:spMk id="21" creationId="{3D541669-D7F9-3202-AEA0-7125B91B1C63}"/>
          </ac:spMkLst>
        </pc:spChg>
        <pc:spChg chg="mod topLvl">
          <ac:chgData name="Spencer Friedman" userId="1b876beb-1799-4759-a147-a0ca5369287b" providerId="ADAL" clId="{91A51713-1EFF-E04F-A3D0-9943DE9CE12A}" dt="2023-02-19T14:48:39.919" v="3363" actId="465"/>
          <ac:spMkLst>
            <pc:docMk/>
            <pc:sldMk cId="2546646514" sldId="274"/>
            <ac:spMk id="22" creationId="{3FEF8181-F027-A1E0-E738-250D917E4A49}"/>
          </ac:spMkLst>
        </pc:spChg>
        <pc:spChg chg="mod topLvl">
          <ac:chgData name="Spencer Friedman" userId="1b876beb-1799-4759-a147-a0ca5369287b" providerId="ADAL" clId="{91A51713-1EFF-E04F-A3D0-9943DE9CE12A}" dt="2023-02-20T20:12:25.319" v="4007" actId="20577"/>
          <ac:spMkLst>
            <pc:docMk/>
            <pc:sldMk cId="2546646514" sldId="274"/>
            <ac:spMk id="23" creationId="{F9D0817D-0349-5410-B329-1E37BEFC3EB2}"/>
          </ac:spMkLst>
        </pc:spChg>
        <pc:spChg chg="mod">
          <ac:chgData name="Spencer Friedman" userId="1b876beb-1799-4759-a147-a0ca5369287b" providerId="ADAL" clId="{91A51713-1EFF-E04F-A3D0-9943DE9CE12A}" dt="2023-02-19T14:48:39.919" v="3363" actId="465"/>
          <ac:spMkLst>
            <pc:docMk/>
            <pc:sldMk cId="2546646514" sldId="274"/>
            <ac:spMk id="24" creationId="{50601C70-BFAD-E409-CE43-70E50320F6CD}"/>
          </ac:spMkLst>
        </pc:spChg>
        <pc:spChg chg="mod">
          <ac:chgData name="Spencer Friedman" userId="1b876beb-1799-4759-a147-a0ca5369287b" providerId="ADAL" clId="{91A51713-1EFF-E04F-A3D0-9943DE9CE12A}" dt="2023-02-19T14:51:17.720" v="3506" actId="20577"/>
          <ac:spMkLst>
            <pc:docMk/>
            <pc:sldMk cId="2546646514" sldId="274"/>
            <ac:spMk id="25" creationId="{D38CDBC5-6C19-7A9D-955D-D5E0FC2B180A}"/>
          </ac:spMkLst>
        </pc:spChg>
        <pc:spChg chg="add mod">
          <ac:chgData name="Spencer Friedman" userId="1b876beb-1799-4759-a147-a0ca5369287b" providerId="ADAL" clId="{91A51713-1EFF-E04F-A3D0-9943DE9CE12A}" dt="2023-02-19T14:59:34.957" v="3690" actId="1076"/>
          <ac:spMkLst>
            <pc:docMk/>
            <pc:sldMk cId="2546646514" sldId="274"/>
            <ac:spMk id="26" creationId="{4FAD2E55-A42D-8DAB-57E6-DA18AED96814}"/>
          </ac:spMkLst>
        </pc:spChg>
        <pc:spChg chg="mod">
          <ac:chgData name="Spencer Friedman" userId="1b876beb-1799-4759-a147-a0ca5369287b" providerId="ADAL" clId="{91A51713-1EFF-E04F-A3D0-9943DE9CE12A}" dt="2023-02-19T14:48:39.919" v="3363" actId="465"/>
          <ac:spMkLst>
            <pc:docMk/>
            <pc:sldMk cId="2546646514" sldId="274"/>
            <ac:spMk id="27" creationId="{1C366C2F-0DFA-F4C8-60DE-C3DEB5ACF505}"/>
          </ac:spMkLst>
        </pc:spChg>
        <pc:spChg chg="mod">
          <ac:chgData name="Spencer Friedman" userId="1b876beb-1799-4759-a147-a0ca5369287b" providerId="ADAL" clId="{91A51713-1EFF-E04F-A3D0-9943DE9CE12A}" dt="2023-02-20T20:09:57.948" v="3991" actId="20577"/>
          <ac:spMkLst>
            <pc:docMk/>
            <pc:sldMk cId="2546646514" sldId="274"/>
            <ac:spMk id="28" creationId="{447955E4-410D-15B4-DCF4-6D70F9F3B799}"/>
          </ac:spMkLst>
        </pc:spChg>
        <pc:spChg chg="add mod">
          <ac:chgData name="Spencer Friedman" userId="1b876beb-1799-4759-a147-a0ca5369287b" providerId="ADAL" clId="{91A51713-1EFF-E04F-A3D0-9943DE9CE12A}" dt="2023-02-19T14:59:34.957" v="3690" actId="1076"/>
          <ac:spMkLst>
            <pc:docMk/>
            <pc:sldMk cId="2546646514" sldId="274"/>
            <ac:spMk id="29" creationId="{A48DCA55-824F-A6E9-98D4-61FA2F1252AB}"/>
          </ac:spMkLst>
        </pc:spChg>
        <pc:spChg chg="add mod">
          <ac:chgData name="Spencer Friedman" userId="1b876beb-1799-4759-a147-a0ca5369287b" providerId="ADAL" clId="{91A51713-1EFF-E04F-A3D0-9943DE9CE12A}" dt="2023-02-19T14:59:34.957" v="3690" actId="1076"/>
          <ac:spMkLst>
            <pc:docMk/>
            <pc:sldMk cId="2546646514" sldId="274"/>
            <ac:spMk id="42" creationId="{A025E6D5-60AC-9CE5-935E-D5CAF8FC4442}"/>
          </ac:spMkLst>
        </pc:spChg>
        <pc:spChg chg="add mod">
          <ac:chgData name="Spencer Friedman" userId="1b876beb-1799-4759-a147-a0ca5369287b" providerId="ADAL" clId="{91A51713-1EFF-E04F-A3D0-9943DE9CE12A}" dt="2023-02-20T20:11:28.693" v="3994" actId="207"/>
          <ac:spMkLst>
            <pc:docMk/>
            <pc:sldMk cId="2546646514" sldId="274"/>
            <ac:spMk id="43" creationId="{D8EDB3EF-4DF9-559D-0C24-F8B43074F976}"/>
          </ac:spMkLst>
        </pc:spChg>
        <pc:spChg chg="add mod">
          <ac:chgData name="Spencer Friedman" userId="1b876beb-1799-4759-a147-a0ca5369287b" providerId="ADAL" clId="{91A51713-1EFF-E04F-A3D0-9943DE9CE12A}" dt="2023-02-19T14:59:34.957" v="3690" actId="1076"/>
          <ac:spMkLst>
            <pc:docMk/>
            <pc:sldMk cId="2546646514" sldId="274"/>
            <ac:spMk id="44" creationId="{93AA8B49-6B66-5049-BCA5-E6C980CB6251}"/>
          </ac:spMkLst>
        </pc:spChg>
        <pc:grpChg chg="add del mod">
          <ac:chgData name="Spencer Friedman" userId="1b876beb-1799-4759-a147-a0ca5369287b" providerId="ADAL" clId="{91A51713-1EFF-E04F-A3D0-9943DE9CE12A}" dt="2023-02-19T14:46:26.629" v="3260" actId="165"/>
          <ac:grpSpMkLst>
            <pc:docMk/>
            <pc:sldMk cId="2546646514" sldId="274"/>
            <ac:grpSpMk id="3" creationId="{F450EEE0-DD2E-ABAE-5392-1DE94A765DCC}"/>
          </ac:grpSpMkLst>
        </pc:grpChg>
        <pc:grpChg chg="add mod">
          <ac:chgData name="Spencer Friedman" userId="1b876beb-1799-4759-a147-a0ca5369287b" providerId="ADAL" clId="{91A51713-1EFF-E04F-A3D0-9943DE9CE12A}" dt="2023-02-19T14:59:34.957" v="3690" actId="1076"/>
          <ac:grpSpMkLst>
            <pc:docMk/>
            <pc:sldMk cId="2546646514" sldId="274"/>
            <ac:grpSpMk id="4" creationId="{CE703EB3-F3D6-6F65-0201-529610FED815}"/>
          </ac:grpSpMkLst>
        </pc:grpChg>
        <pc:grpChg chg="add mod">
          <ac:chgData name="Spencer Friedman" userId="1b876beb-1799-4759-a147-a0ca5369287b" providerId="ADAL" clId="{91A51713-1EFF-E04F-A3D0-9943DE9CE12A}" dt="2023-02-19T14:59:34.957" v="3690" actId="1076"/>
          <ac:grpSpMkLst>
            <pc:docMk/>
            <pc:sldMk cId="2546646514" sldId="274"/>
            <ac:grpSpMk id="5" creationId="{61E62F7F-E520-CBCA-9F83-09AE20953A21}"/>
          </ac:grpSpMkLst>
        </pc:grpChg>
        <pc:grpChg chg="add del">
          <ac:chgData name="Spencer Friedman" userId="1b876beb-1799-4759-a147-a0ca5369287b" providerId="ADAL" clId="{91A51713-1EFF-E04F-A3D0-9943DE9CE12A}" dt="2023-02-19T14:40:18.311" v="3180" actId="478"/>
          <ac:grpSpMkLst>
            <pc:docMk/>
            <pc:sldMk cId="2546646514" sldId="274"/>
            <ac:grpSpMk id="15" creationId="{ECAA0547-0E2B-323A-8739-880E4D8507F2}"/>
          </ac:grpSpMkLst>
        </pc:grpChg>
        <pc:grpChg chg="add mod">
          <ac:chgData name="Spencer Friedman" userId="1b876beb-1799-4759-a147-a0ca5369287b" providerId="ADAL" clId="{91A51713-1EFF-E04F-A3D0-9943DE9CE12A}" dt="2023-02-19T14:59:34.957" v="3690" actId="1076"/>
          <ac:grpSpMkLst>
            <pc:docMk/>
            <pc:sldMk cId="2546646514" sldId="274"/>
            <ac:grpSpMk id="16" creationId="{65F47E26-0890-70D6-4BB1-EB729F97A2EC}"/>
          </ac:grpSpMkLst>
        </pc:grpChg>
        <pc:grpChg chg="del">
          <ac:chgData name="Spencer Friedman" userId="1b876beb-1799-4759-a147-a0ca5369287b" providerId="ADAL" clId="{91A51713-1EFF-E04F-A3D0-9943DE9CE12A}" dt="2023-02-19T14:40:17.269" v="3179" actId="478"/>
          <ac:grpSpMkLst>
            <pc:docMk/>
            <pc:sldMk cId="2546646514" sldId="274"/>
            <ac:grpSpMk id="19" creationId="{716E9454-09BF-D680-12F9-A8BE86FDC87E}"/>
          </ac:grpSpMkLst>
        </pc:grpChg>
        <pc:grpChg chg="del">
          <ac:chgData name="Spencer Friedman" userId="1b876beb-1799-4759-a147-a0ca5369287b" providerId="ADAL" clId="{91A51713-1EFF-E04F-A3D0-9943DE9CE12A}" dt="2023-02-19T14:40:23.436" v="3183" actId="478"/>
          <ac:grpSpMkLst>
            <pc:docMk/>
            <pc:sldMk cId="2546646514" sldId="274"/>
            <ac:grpSpMk id="20" creationId="{0B6A9489-7C8E-2CD8-0081-051824AB8C77}"/>
          </ac:grpSpMkLst>
        </pc:grpChg>
        <pc:picChg chg="add del mod">
          <ac:chgData name="Spencer Friedman" userId="1b876beb-1799-4759-a147-a0ca5369287b" providerId="ADAL" clId="{91A51713-1EFF-E04F-A3D0-9943DE9CE12A}" dt="2023-02-19T14:52:36.976" v="3534" actId="478"/>
          <ac:picMkLst>
            <pc:docMk/>
            <pc:sldMk cId="2546646514" sldId="274"/>
            <ac:picMk id="31" creationId="{76717BE5-49B1-3D39-0AA7-D7F7FB8E43A2}"/>
          </ac:picMkLst>
        </pc:picChg>
        <pc:picChg chg="add mod">
          <ac:chgData name="Spencer Friedman" userId="1b876beb-1799-4759-a147-a0ca5369287b" providerId="ADAL" clId="{91A51713-1EFF-E04F-A3D0-9943DE9CE12A}" dt="2023-02-19T14:59:34.957" v="3690" actId="1076"/>
          <ac:picMkLst>
            <pc:docMk/>
            <pc:sldMk cId="2546646514" sldId="274"/>
            <ac:picMk id="33" creationId="{CE0AEDDD-E820-D248-777B-C91F0B49FDF9}"/>
          </ac:picMkLst>
        </pc:picChg>
        <pc:picChg chg="add mod">
          <ac:chgData name="Spencer Friedman" userId="1b876beb-1799-4759-a147-a0ca5369287b" providerId="ADAL" clId="{91A51713-1EFF-E04F-A3D0-9943DE9CE12A}" dt="2023-02-19T14:59:34.957" v="3690" actId="1076"/>
          <ac:picMkLst>
            <pc:docMk/>
            <pc:sldMk cId="2546646514" sldId="274"/>
            <ac:picMk id="35" creationId="{75548887-57BD-8281-F67E-B5C3BABA5208}"/>
          </ac:picMkLst>
        </pc:picChg>
        <pc:picChg chg="add mod">
          <ac:chgData name="Spencer Friedman" userId="1b876beb-1799-4759-a147-a0ca5369287b" providerId="ADAL" clId="{91A51713-1EFF-E04F-A3D0-9943DE9CE12A}" dt="2023-02-19T14:59:34.957" v="3690" actId="1076"/>
          <ac:picMkLst>
            <pc:docMk/>
            <pc:sldMk cId="2546646514" sldId="274"/>
            <ac:picMk id="37" creationId="{CE51C169-31DB-98F4-982A-EE13C86570AB}"/>
          </ac:picMkLst>
        </pc:picChg>
        <pc:cxnChg chg="add mod">
          <ac:chgData name="Spencer Friedman" userId="1b876beb-1799-4759-a147-a0ca5369287b" providerId="ADAL" clId="{91A51713-1EFF-E04F-A3D0-9943DE9CE12A}" dt="2023-02-19T14:59:34.957" v="3690" actId="1076"/>
          <ac:cxnSpMkLst>
            <pc:docMk/>
            <pc:sldMk cId="2546646514" sldId="274"/>
            <ac:cxnSpMk id="39" creationId="{86CF5A8A-1A1C-A30B-B509-59926EE99133}"/>
          </ac:cxnSpMkLst>
        </pc:cxnChg>
        <pc:cxnChg chg="add mod">
          <ac:chgData name="Spencer Friedman" userId="1b876beb-1799-4759-a147-a0ca5369287b" providerId="ADAL" clId="{91A51713-1EFF-E04F-A3D0-9943DE9CE12A}" dt="2023-02-19T14:59:34.957" v="3690" actId="1076"/>
          <ac:cxnSpMkLst>
            <pc:docMk/>
            <pc:sldMk cId="2546646514" sldId="274"/>
            <ac:cxnSpMk id="40" creationId="{6F780CA8-0A5B-D577-D280-2A451214B51D}"/>
          </ac:cxnSpMkLst>
        </pc:cxnChg>
        <pc:cxnChg chg="add mod">
          <ac:chgData name="Spencer Friedman" userId="1b876beb-1799-4759-a147-a0ca5369287b" providerId="ADAL" clId="{91A51713-1EFF-E04F-A3D0-9943DE9CE12A}" dt="2023-02-19T14:59:34.957" v="3690" actId="1076"/>
          <ac:cxnSpMkLst>
            <pc:docMk/>
            <pc:sldMk cId="2546646514" sldId="274"/>
            <ac:cxnSpMk id="41" creationId="{924C20E7-4448-1B15-43A5-AA85B6B9BD63}"/>
          </ac:cxnSpMkLst>
        </pc:cxnChg>
      </pc:sldChg>
    </pc:docChg>
  </pc:docChgLst>
  <pc:docChgLst>
    <pc:chgData name="Jeffrey Epro" userId="S::jepro@umass.edu::4e6e1a93-8227-480c-a0c9-303015dd4818" providerId="AD" clId="Web-{28D868F1-DD48-FE4F-E013-A886C52219DB}"/>
    <pc:docChg chg="modSld">
      <pc:chgData name="Jeffrey Epro" userId="S::jepro@umass.edu::4e6e1a93-8227-480c-a0c9-303015dd4818" providerId="AD" clId="Web-{28D868F1-DD48-FE4F-E013-A886C52219DB}" dt="2023-02-19T18:54:32.887" v="21" actId="20577"/>
      <pc:docMkLst>
        <pc:docMk/>
      </pc:docMkLst>
      <pc:sldChg chg="modSp">
        <pc:chgData name="Jeffrey Epro" userId="S::jepro@umass.edu::4e6e1a93-8227-480c-a0c9-303015dd4818" providerId="AD" clId="Web-{28D868F1-DD48-FE4F-E013-A886C52219DB}" dt="2023-02-19T18:54:32.887" v="21" actId="20577"/>
        <pc:sldMkLst>
          <pc:docMk/>
          <pc:sldMk cId="568466995" sldId="270"/>
        </pc:sldMkLst>
        <pc:spChg chg="mod">
          <ac:chgData name="Jeffrey Epro" userId="S::jepro@umass.edu::4e6e1a93-8227-480c-a0c9-303015dd4818" providerId="AD" clId="Web-{28D868F1-DD48-FE4F-E013-A886C52219DB}" dt="2023-02-19T18:54:32.887" v="21" actId="20577"/>
          <ac:spMkLst>
            <pc:docMk/>
            <pc:sldMk cId="568466995" sldId="270"/>
            <ac:spMk id="4" creationId="{9871A1AE-E397-1D70-CFA1-F75253EE5583}"/>
          </ac:spMkLst>
        </pc:spChg>
      </pc:sldChg>
    </pc:docChg>
  </pc:docChgLst>
  <pc:docChgLst>
    <pc:chgData name="Sankalp Koripalli" userId="S::skoripalli@umass.edu::cb1c3908-49b1-4316-be7f-eb964e9f5c59" providerId="AD" clId="Web-{086AD31F-A859-075E-4659-17A5AA33676F}"/>
    <pc:docChg chg="modSld">
      <pc:chgData name="Sankalp Koripalli" userId="S::skoripalli@umass.edu::cb1c3908-49b1-4316-be7f-eb964e9f5c59" providerId="AD" clId="Web-{086AD31F-A859-075E-4659-17A5AA33676F}" dt="2023-09-15T20:59:20.590" v="28" actId="20577"/>
      <pc:docMkLst>
        <pc:docMk/>
      </pc:docMkLst>
      <pc:sldChg chg="modSp">
        <pc:chgData name="Sankalp Koripalli" userId="S::skoripalli@umass.edu::cb1c3908-49b1-4316-be7f-eb964e9f5c59" providerId="AD" clId="Web-{086AD31F-A859-075E-4659-17A5AA33676F}" dt="2023-09-15T20:59:20.590" v="28" actId="20577"/>
        <pc:sldMkLst>
          <pc:docMk/>
          <pc:sldMk cId="871944954" sldId="278"/>
        </pc:sldMkLst>
        <pc:spChg chg="mod">
          <ac:chgData name="Sankalp Koripalli" userId="S::skoripalli@umass.edu::cb1c3908-49b1-4316-be7f-eb964e9f5c59" providerId="AD" clId="Web-{086AD31F-A859-075E-4659-17A5AA33676F}" dt="2023-09-15T20:59:20.590" v="28" actId="20577"/>
          <ac:spMkLst>
            <pc:docMk/>
            <pc:sldMk cId="871944954" sldId="278"/>
            <ac:spMk id="2" creationId="{A57A498F-BF76-9C4A-A188-37F618FB3FE8}"/>
          </ac:spMkLst>
        </pc:spChg>
      </pc:sldChg>
    </pc:docChg>
  </pc:docChgLst>
</pc:chgInfo>
</file>

<file path=ppt/comments/modernComment_116_33F8D2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6C6FE7F-659A-5D43-B629-A02890CB961D}" authorId="{61B7B2CC-D30A-51E4-8DC0-213967092393}" status="resolved" created="2023-09-18T01:10:45.21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71944954" sldId="278"/>
      <ac:spMk id="2" creationId="{A57A498F-BF76-9C4A-A188-37F618FB3FE8}"/>
    </ac:deMkLst>
    <p188:txBody>
      <a:bodyPr/>
      <a:lstStyle/>
      <a:p>
        <a:r>
          <a:rPr lang="en-US"/>
          <a:t>[@Sankalp Koripalli] Globally (meaning throughout your slides) please check capitalization, as “Entire Communication Process” should not all be capitalized. Same applies to all bullets</a:t>
        </a:r>
      </a:p>
    </p188:txBody>
  </p188:cm>
  <p188:cm id="{39586597-260E-534A-93D6-F71DD2FA3462}" authorId="{61B7B2CC-D30A-51E4-8DC0-213967092393}" status="resolved" created="2023-09-18T01:30:46.42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71944954" sldId="278"/>
      <ac:spMk id="27" creationId="{E223A587-15B5-5337-F214-63C07EFE72FD}"/>
      <ac:txMk cp="32">
        <ac:context len="68" hash="1055024334"/>
      </ac:txMk>
    </ac:txMkLst>
    <p188:pos x="3571943" y="978350"/>
    <p188:txBody>
      <a:bodyPr/>
      <a:lstStyle/>
      <a:p>
        <a:r>
          <a:rPr lang="en-US"/>
          <a:t>What does degree of communication mean?</a:t>
        </a:r>
      </a:p>
    </p188:txBody>
  </p188:cm>
  <p188:cm id="{76FC9FA2-78E3-0647-AD4B-26751BA1AA01}" authorId="{61B7B2CC-D30A-51E4-8DC0-213967092393}" status="resolved" created="2023-09-18T01:31:08.25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71944954" sldId="278"/>
      <ac:spMk id="32" creationId="{EA26F43C-7560-F170-E9BB-1C19D8870D18}"/>
      <ac:txMk cp="40" len="34">
        <ac:context len="75" hash="3222922985"/>
      </ac:txMk>
    </ac:txMkLst>
    <p188:pos x="3589196" y="995184"/>
    <p188:txBody>
      <a:bodyPr/>
      <a:lstStyle/>
      <a:p>
        <a:r>
          <a:rPr lang="en-US"/>
          <a:t>Not sure this needs two bullets</a:t>
        </a:r>
      </a:p>
    </p188:txBody>
  </p188:cm>
  <p188:cm id="{85BF3FAB-EFC0-F840-92BB-E84CD1F1EFD6}" authorId="{61B7B2CC-D30A-51E4-8DC0-213967092393}" status="resolved" created="2023-09-18T01:32:03.82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71944954" sldId="278"/>
      <ac:spMk id="45" creationId="{90FC5D52-736C-7A35-B1E5-31A986A2A243}"/>
      <ac:txMk cp="0">
        <ac:context len="69" hash="2284054830"/>
      </ac:txMk>
    </ac:txMkLst>
    <p188:pos x="3157875" y="1004005"/>
    <p188:txBody>
      <a:bodyPr/>
      <a:lstStyle/>
      <a:p>
        <a:r>
          <a:rPr lang="en-US"/>
          <a:t>Not sure what this means either, I think you mean transfer of knowledge process</a:t>
        </a:r>
      </a:p>
    </p188:txBody>
  </p188:cm>
  <p188:cm id="{39664956-84F7-2246-996D-BA6C1638DAB3}" authorId="{61B7B2CC-D30A-51E4-8DC0-213967092393}" status="resolved" created="2023-09-18T01:32:22.187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71944954" sldId="278"/>
      <ac:spMk id="45" creationId="{90FC5D52-736C-7A35-B1E5-31A986A2A243}"/>
      <ac:txMk cp="0">
        <ac:context len="69" hash="2284054830"/>
      </ac:txMk>
    </ac:txMkLst>
    <p188:pos x="2950841" y="1228292"/>
    <p188:txBody>
      <a:bodyPr/>
      <a:lstStyle/>
      <a:p>
        <a:r>
          <a:rPr lang="en-US"/>
          <a:t>What does this mean?</a:t>
        </a:r>
      </a:p>
    </p188:txBody>
  </p188:cm>
  <p188:cm id="{1021F1F1-C622-2D4A-B286-AC7CD51D9873}" authorId="{61B7B2CC-D30A-51E4-8DC0-213967092393}" status="resolved" created="2023-09-18T01:33:12.30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71944954" sldId="278"/>
      <ac:spMk id="17" creationId="{E4545D0B-728E-BF99-A225-CF8EA6D17ED6}"/>
      <ac:txMk cp="0" len="33">
        <ac:context len="34" hash="2082968131"/>
      </ac:txMk>
    </ac:txMkLst>
    <p188:txBody>
      <a:bodyPr/>
      <a:lstStyle/>
      <a:p>
        <a:r>
          <a:rPr lang="en-US"/>
          <a:t>Please fix. Should be outdated software tools</a:t>
        </a:r>
      </a:p>
    </p188:txBody>
  </p188:cm>
  <p188:cm id="{936C763C-1DB8-D946-AC29-84A296813117}" authorId="{61B7B2CC-D30A-51E4-8DC0-213967092393}" status="resolved" created="2023-09-18T01:34:19.17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71944954" sldId="278"/>
      <ac:spMk id="42" creationId="{A122AD8D-08F4-127F-D6E6-E832AC23DCA1}"/>
      <ac:txMk cp="0" len="11">
        <ac:context len="87" hash="1416538213"/>
      </ac:txMk>
    </ac:txMkLst>
    <p188:txBody>
      <a:bodyPr/>
      <a:lstStyle/>
      <a:p>
        <a:r>
          <a:rPr lang="en-US"/>
          <a:t>The issue is not staff turnover, but rather Inefficient Standard Operating Practices</a:t>
        </a:r>
      </a:p>
    </p188:txBody>
  </p188:cm>
</p188:cmLst>
</file>

<file path=ppt/comments/modernComment_11A_C866679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E488ED-9E3D-E84F-B2A7-30925CF0048B}" authorId="{61B7B2CC-D30A-51E4-8DC0-213967092393}" status="resolved" created="2023-09-18T01:12:45.31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62154397" sldId="282"/>
      <ac:spMk id="14" creationId="{88ED9D56-CAEA-EC27-A3BB-95541FAF2F27}"/>
      <ac:txMk cp="64">
        <ac:context len="117" hash="1728192000"/>
      </ac:txMk>
    </ac:txMkLst>
    <p188:pos x="3282704" y="1290142"/>
    <p188:txBody>
      <a:bodyPr/>
      <a:lstStyle/>
      <a:p>
        <a:r>
          <a:rPr lang="en-US"/>
          <a:t>Not sure this makes a lot of sense. Please reword</a:t>
        </a:r>
      </a:p>
    </p188:txBody>
  </p188:cm>
  <p188:cm id="{4EA61FE3-1EA5-3D4C-8004-87E1B18F77E0}" authorId="{61B7B2CC-D30A-51E4-8DC0-213967092393}" status="resolved" created="2023-09-18T01:15:01.91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62154397" sldId="282"/>
      <ac:spMk id="14" creationId="{88ED9D56-CAEA-EC27-A3BB-95541FAF2F27}"/>
      <ac:txMk cp="64" len="52">
        <ac:context len="117" hash="1728192000"/>
      </ac:txMk>
    </ac:txMkLst>
    <p188:pos x="3403474" y="1928497"/>
    <p188:txBody>
      <a:bodyPr/>
      <a:lstStyle/>
      <a:p>
        <a:r>
          <a:rPr lang="en-US"/>
          <a:t>[@Sankalp Koripalli] This wording is off as well, and don’t really like the question all together. Don’t think we are recommending entirely new communcation channels</a:t>
        </a:r>
      </a:p>
    </p188:txBody>
  </p188:cm>
  <p188:cm id="{F7299F04-F52F-1E4A-8CE8-436725A82A7F}" authorId="{61B7B2CC-D30A-51E4-8DC0-213967092393}" status="resolved" created="2023-09-18T01:19:27.082" complete="100000">
    <pc:sldMkLst xmlns:pc="http://schemas.microsoft.com/office/powerpoint/2013/main/command">
      <pc:docMk/>
      <pc:sldMk cId="3362154397" sldId="282"/>
    </pc:sldMkLst>
    <p188:txBody>
      <a:bodyPr/>
      <a:lstStyle/>
      <a:p>
        <a:r>
          <a:rPr lang="en-US"/>
          <a:t>[@Sankalp Koripalli] Don’t think we are looking at internal communication based on the SOW, so I think this bucket can be about how Standard Operating Practices (SOPs) are communicated within the company, and by what medium</a:t>
        </a:r>
      </a:p>
    </p188:txBody>
  </p188:cm>
  <p188:cm id="{5912401B-4442-A041-BE03-F0A51F46CF45}" authorId="{61B7B2CC-D30A-51E4-8DC0-213967092393}" status="resolved" created="2023-09-18T01:25:00.2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62154397" sldId="282"/>
      <ac:spMk id="17" creationId="{D42791FF-AC57-D185-C4FB-7F09B22B1035}"/>
    </ac:deMkLst>
    <p188:txBody>
      <a:bodyPr/>
      <a:lstStyle/>
      <a:p>
        <a:r>
          <a:rPr lang="en-US"/>
          <a:t>[@Sankalp Koripalli] Also don’t think competitors are really super important either, as we are not competing for bigs. Please rethink</a:t>
        </a:r>
      </a:p>
    </p188:txBody>
  </p188:cm>
  <p188:cm id="{DDA8EC74-B73E-114D-920F-D66AF8E9B593}" authorId="{61B7B2CC-D30A-51E4-8DC0-213967092393}" status="resolved" created="2023-09-18T01:27:33.64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62154397" sldId="282"/>
      <ac:spMk id="13" creationId="{434FEFD1-0EB6-9F75-65FF-604367FAAE52}"/>
    </ac:deMkLst>
    <p188:txBody>
      <a:bodyPr/>
      <a:lstStyle/>
      <a:p>
        <a:r>
          <a:rPr lang="en-US"/>
          <a:t>[@Sankalp Koripalli] These aren’t all about expectations, so make sure all the questions are ie, the second isn’t really about expectations and not really a great general question to ask</a:t>
        </a:r>
      </a:p>
    </p188:txBody>
  </p188:cm>
  <p188:cm id="{1A21EE81-EC0A-784F-907F-22FAA635B73C}" authorId="{61B7B2CC-D30A-51E4-8DC0-213967092393}" status="resolved" created="2023-09-18T01:29:32.19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62154397" sldId="282"/>
      <ac:spMk id="15" creationId="{092D5789-5E4A-1ED9-0EA4-785550B40E5E}"/>
      <ac:txMk cp="32">
        <ac:context len="145" hash="4011510929"/>
      </ac:txMk>
    </ac:txMkLst>
    <p188:pos x="3299957" y="651381"/>
    <p188:txBody>
      <a:bodyPr/>
      <a:lstStyle/>
      <a:p>
        <a:r>
          <a:rPr lang="en-US"/>
          <a:t>[@Sankalp Koripalli] All these questions could be reworded please. Ideas: In which form communication are they experiencing bottlenecks? What is the typical cause of a bottleneck? What tools would the staff prefer to use?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9566D-B705-B04B-8CC0-A519975AE0AE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A39C-53BA-5846-A917-1F70C70C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 userDrawn="1"/>
        </p:nvSpPr>
        <p:spPr bwMode="gray">
          <a:xfrm rot="5400000">
            <a:off x="-945110" y="945109"/>
            <a:ext cx="6858003" cy="4967789"/>
          </a:xfrm>
          <a:prstGeom prst="triangle">
            <a:avLst/>
          </a:prstGeom>
          <a:solidFill>
            <a:srgbClr val="96999D">
              <a:lumMod val="60000"/>
              <a:lumOff val="4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21" name="Isosceles Triangle 20"/>
          <p:cNvSpPr/>
          <p:nvPr userDrawn="1"/>
        </p:nvSpPr>
        <p:spPr bwMode="gray">
          <a:xfrm rot="5400000">
            <a:off x="-1992949" y="1992954"/>
            <a:ext cx="6858001" cy="2872099"/>
          </a:xfrm>
          <a:prstGeom prst="triangle">
            <a:avLst/>
          </a:prstGeom>
          <a:solidFill>
            <a:srgbClr val="D40005">
              <a:lumMod val="40000"/>
              <a:lumOff val="6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22" name="Isosceles Triangle 21"/>
          <p:cNvSpPr/>
          <p:nvPr userDrawn="1"/>
        </p:nvSpPr>
        <p:spPr bwMode="gray">
          <a:xfrm rot="5400000">
            <a:off x="-2728417" y="2728416"/>
            <a:ext cx="6858002" cy="1401175"/>
          </a:xfrm>
          <a:prstGeom prst="triangle">
            <a:avLst/>
          </a:prstGeom>
          <a:solidFill>
            <a:srgbClr val="D40005">
              <a:lumMod val="7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23" name="Isosceles Triangle 22"/>
          <p:cNvSpPr/>
          <p:nvPr userDrawn="1"/>
        </p:nvSpPr>
        <p:spPr bwMode="gray">
          <a:xfrm rot="5400000">
            <a:off x="-1992957" y="1992954"/>
            <a:ext cx="6858001" cy="2872099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24" name="Isosceles Triangle 23"/>
          <p:cNvSpPr/>
          <p:nvPr userDrawn="1"/>
        </p:nvSpPr>
        <p:spPr bwMode="gray">
          <a:xfrm rot="5400000">
            <a:off x="-2728413" y="2728416"/>
            <a:ext cx="6858002" cy="1401175"/>
          </a:xfrm>
          <a:prstGeom prst="triangle">
            <a:avLst/>
          </a:prstGeom>
          <a:solidFill>
            <a:srgbClr val="D40005">
              <a:lumMod val="7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1983478" y="5143503"/>
            <a:ext cx="9517039" cy="0"/>
          </a:xfrm>
          <a:prstGeom prst="line">
            <a:avLst/>
          </a:prstGeom>
          <a:noFill/>
          <a:ln w="28575">
            <a:solidFill>
              <a:srgbClr val="FFFFFF">
                <a:lumMod val="75000"/>
              </a:srgb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utoShape 2" descr="https://umass.app.box.com/representation/file_version_65300433773/image_2048/1.png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0" hasCustomPrompt="1"/>
          </p:nvPr>
        </p:nvSpPr>
        <p:spPr>
          <a:xfrm>
            <a:off x="3050272" y="4739415"/>
            <a:ext cx="2556933" cy="404088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2400" b="0" i="0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latin typeface="+mj-lt"/>
              </a:rPr>
              <a:t>TITLE</a:t>
            </a:r>
            <a:endParaRPr lang="en-US"/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3050272" y="5228812"/>
            <a:ext cx="2556933" cy="24857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400" b="0" i="0" kern="1200" dirty="0">
                <a:solidFill>
                  <a:srgbClr val="564B4D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>
                <a:latin typeface="+mj-lt"/>
              </a:rPr>
              <a:t>SUBTITLE</a:t>
            </a:r>
            <a:endParaRPr lang="en-US"/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3050272" y="5501516"/>
            <a:ext cx="2556933" cy="22795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100" b="0" i="0" kern="1200" dirty="0">
                <a:solidFill>
                  <a:srgbClr val="9A979F">
                    <a:lumMod val="75000"/>
                  </a:srgbClr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>
                <a:latin typeface="+mj-lt"/>
              </a:rPr>
              <a:t>CONTRIBUTERS</a:t>
            </a:r>
            <a:endParaRPr lang="en-US"/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334380" y="-2585"/>
            <a:ext cx="2556933" cy="22795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400"/>
              </a:spcBef>
              <a:buNone/>
              <a:defRPr lang="en-US" sz="1050" b="0" i="0" kern="1200" dirty="0">
                <a:solidFill>
                  <a:srgbClr val="9A979F">
                    <a:lumMod val="75000"/>
                  </a:srgbClr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>
              <a:spcBef>
                <a:spcPts val="400"/>
              </a:spcBef>
            </a:pPr>
            <a:r>
              <a:rPr lang="en-US" sz="1050" b="1">
                <a:solidFill>
                  <a:srgbClr val="9A979F">
                    <a:lumMod val="75000"/>
                  </a:srgbClr>
                </a:solidFill>
                <a:latin typeface="Arial"/>
              </a:rPr>
              <a:t>February 20, 2023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65" y="6375907"/>
            <a:ext cx="6350326" cy="6350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759" y="111390"/>
            <a:ext cx="794987" cy="794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633BC8-8997-B22C-2907-B97EE471D1D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80428" y="111395"/>
            <a:ext cx="1738796" cy="7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45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1219200" y="863600"/>
            <a:ext cx="11226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1473200" y="863600"/>
            <a:ext cx="40301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982133" y="863600"/>
            <a:ext cx="1710267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5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362789"/>
            <a:ext cx="10634133" cy="3738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1" i="0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82" y="5973030"/>
            <a:ext cx="4255496" cy="106387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FC5BB9A-4204-AF2D-3453-B6EA015137AA}"/>
              </a:ext>
            </a:extLst>
          </p:cNvPr>
          <p:cNvGrpSpPr/>
          <p:nvPr userDrawn="1"/>
        </p:nvGrpSpPr>
        <p:grpSpPr>
          <a:xfrm>
            <a:off x="2047045" y="1701893"/>
            <a:ext cx="8425067" cy="2560343"/>
            <a:chOff x="2032578" y="2302985"/>
            <a:chExt cx="8126844" cy="22520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869A0A6-C781-EA3F-68B7-209A75220F7A}"/>
                </a:ext>
              </a:extLst>
            </p:cNvPr>
            <p:cNvGrpSpPr/>
            <p:nvPr/>
          </p:nvGrpSpPr>
          <p:grpSpPr>
            <a:xfrm>
              <a:off x="2032578" y="3071132"/>
              <a:ext cx="8126844" cy="712080"/>
              <a:chOff x="2032577" y="2025987"/>
              <a:chExt cx="8126844" cy="71208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0889E6-7A41-81E5-326B-B10EAFE14D0F}"/>
                  </a:ext>
                </a:extLst>
              </p:cNvPr>
              <p:cNvSpPr/>
              <p:nvPr/>
            </p:nvSpPr>
            <p:spPr>
              <a:xfrm>
                <a:off x="2032577" y="2025987"/>
                <a:ext cx="960975" cy="71028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510B0A6-89CC-D6F3-579C-DE92B8FD7939}"/>
                  </a:ext>
                </a:extLst>
              </p:cNvPr>
              <p:cNvSpPr/>
              <p:nvPr/>
            </p:nvSpPr>
            <p:spPr>
              <a:xfrm>
                <a:off x="2993555" y="2027075"/>
                <a:ext cx="1861471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0ADA3C0-C197-F408-92DF-2BE10E50966E}"/>
                  </a:ext>
                </a:extLst>
              </p:cNvPr>
              <p:cNvSpPr txBox="1"/>
              <p:nvPr/>
            </p:nvSpPr>
            <p:spPr>
              <a:xfrm>
                <a:off x="2320543" y="2120961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2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631BD64-CE8C-9E5C-718B-0A0490242F38}"/>
                  </a:ext>
                </a:extLst>
              </p:cNvPr>
              <p:cNvSpPr/>
              <p:nvPr/>
            </p:nvSpPr>
            <p:spPr>
              <a:xfrm>
                <a:off x="10072318" y="2027075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5F45769-96F6-E5FD-6A88-6952399D56BC}"/>
                  </a:ext>
                </a:extLst>
              </p:cNvPr>
              <p:cNvSpPr/>
              <p:nvPr/>
            </p:nvSpPr>
            <p:spPr>
              <a:xfrm>
                <a:off x="4931229" y="2027075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E306A4-3BE1-72D9-A49E-F10F0B86943D}"/>
                  </a:ext>
                </a:extLst>
              </p:cNvPr>
              <p:cNvSpPr txBox="1"/>
              <p:nvPr/>
            </p:nvSpPr>
            <p:spPr>
              <a:xfrm>
                <a:off x="4931226" y="2164555"/>
                <a:ext cx="5141088" cy="257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F41991F-18BA-F0D6-50C8-2866C66BE588}"/>
                </a:ext>
              </a:extLst>
            </p:cNvPr>
            <p:cNvGrpSpPr/>
            <p:nvPr/>
          </p:nvGrpSpPr>
          <p:grpSpPr>
            <a:xfrm>
              <a:off x="2032579" y="2302985"/>
              <a:ext cx="8126843" cy="710992"/>
              <a:chOff x="2032578" y="1248486"/>
              <a:chExt cx="8126843" cy="71099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055EF8E-F48D-0674-7012-6EEA1CE83E08}"/>
                  </a:ext>
                </a:extLst>
              </p:cNvPr>
              <p:cNvSpPr/>
              <p:nvPr/>
            </p:nvSpPr>
            <p:spPr>
              <a:xfrm>
                <a:off x="2032578" y="1248486"/>
                <a:ext cx="960975" cy="71099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1194BCB-B982-0146-F682-B201EFBB4D1D}"/>
                  </a:ext>
                </a:extLst>
              </p:cNvPr>
              <p:cNvSpPr/>
              <p:nvPr/>
            </p:nvSpPr>
            <p:spPr>
              <a:xfrm>
                <a:off x="2993557" y="1248486"/>
                <a:ext cx="1861473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154A678-7BF5-C585-E26A-716B19D8D0B6}"/>
                  </a:ext>
                </a:extLst>
              </p:cNvPr>
              <p:cNvSpPr txBox="1"/>
              <p:nvPr/>
            </p:nvSpPr>
            <p:spPr>
              <a:xfrm>
                <a:off x="2320495" y="1342372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CE83E83-0337-8695-2D9E-A5BBFCC81EE2}"/>
                  </a:ext>
                </a:extLst>
              </p:cNvPr>
              <p:cNvSpPr/>
              <p:nvPr/>
            </p:nvSpPr>
            <p:spPr>
              <a:xfrm>
                <a:off x="10072318" y="1248486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7190BE-53E8-3C03-D38A-660BD279D74D}"/>
                  </a:ext>
                </a:extLst>
              </p:cNvPr>
              <p:cNvSpPr/>
              <p:nvPr/>
            </p:nvSpPr>
            <p:spPr>
              <a:xfrm>
                <a:off x="4931231" y="1248486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2CE632-FCAB-9500-28AA-6392737EBAFF}"/>
                  </a:ext>
                </a:extLst>
              </p:cNvPr>
              <p:cNvSpPr txBox="1"/>
              <p:nvPr/>
            </p:nvSpPr>
            <p:spPr>
              <a:xfrm>
                <a:off x="4931226" y="1386126"/>
                <a:ext cx="5141088" cy="257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755794-51E3-9BB9-3225-CA03C082B763}"/>
                </a:ext>
              </a:extLst>
            </p:cNvPr>
            <p:cNvGrpSpPr/>
            <p:nvPr/>
          </p:nvGrpSpPr>
          <p:grpSpPr>
            <a:xfrm>
              <a:off x="2032578" y="3844023"/>
              <a:ext cx="8126843" cy="710992"/>
              <a:chOff x="2032577" y="2789524"/>
              <a:chExt cx="8126843" cy="71099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C3DAE17-2810-07BA-ED94-2CD72EE3DC67}"/>
                  </a:ext>
                </a:extLst>
              </p:cNvPr>
              <p:cNvSpPr/>
              <p:nvPr/>
            </p:nvSpPr>
            <p:spPr>
              <a:xfrm>
                <a:off x="2032577" y="2789524"/>
                <a:ext cx="960975" cy="71099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7F92787-B8E4-E623-9572-71CADCB085A6}"/>
                  </a:ext>
                </a:extLst>
              </p:cNvPr>
              <p:cNvSpPr/>
              <p:nvPr/>
            </p:nvSpPr>
            <p:spPr>
              <a:xfrm>
                <a:off x="2993554" y="2789524"/>
                <a:ext cx="1861473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CF3B66-BE4C-56BA-D073-61230D54AC2D}"/>
                  </a:ext>
                </a:extLst>
              </p:cNvPr>
              <p:cNvSpPr txBox="1"/>
              <p:nvPr/>
            </p:nvSpPr>
            <p:spPr>
              <a:xfrm>
                <a:off x="2320543" y="2883411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3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639D03E-26CA-9B55-00B4-EDD88B5C04D8}"/>
                  </a:ext>
                </a:extLst>
              </p:cNvPr>
              <p:cNvSpPr/>
              <p:nvPr/>
            </p:nvSpPr>
            <p:spPr>
              <a:xfrm>
                <a:off x="10072317" y="2789524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D34FDAA-B4E1-D578-4C9E-D378144CE944}"/>
                  </a:ext>
                </a:extLst>
              </p:cNvPr>
              <p:cNvSpPr/>
              <p:nvPr/>
            </p:nvSpPr>
            <p:spPr>
              <a:xfrm>
                <a:off x="4931228" y="2789524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09E39D-DE8E-CC7C-2E72-51F2C391E5E6}"/>
                  </a:ext>
                </a:extLst>
              </p:cNvPr>
              <p:cNvSpPr txBox="1"/>
              <p:nvPr/>
            </p:nvSpPr>
            <p:spPr>
              <a:xfrm>
                <a:off x="4931226" y="2924437"/>
                <a:ext cx="5141088" cy="257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770FBF-315E-99BB-E92D-26F42B154881}"/>
              </a:ext>
            </a:extLst>
          </p:cNvPr>
          <p:cNvGrpSpPr/>
          <p:nvPr userDrawn="1"/>
        </p:nvGrpSpPr>
        <p:grpSpPr>
          <a:xfrm>
            <a:off x="2049977" y="4326408"/>
            <a:ext cx="8425066" cy="808330"/>
            <a:chOff x="2032578" y="1248486"/>
            <a:chExt cx="8126843" cy="71099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5371A7-BFB0-EBD2-26D6-DE33E535B2C2}"/>
                </a:ext>
              </a:extLst>
            </p:cNvPr>
            <p:cNvSpPr/>
            <p:nvPr/>
          </p:nvSpPr>
          <p:spPr>
            <a:xfrm>
              <a:off x="2032578" y="1248486"/>
              <a:ext cx="960975" cy="71099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venir Book" panose="02000503020000020003" pitchFamily="2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9E1B97B-BD5C-9FA5-0DB6-493C94F1534A}"/>
                </a:ext>
              </a:extLst>
            </p:cNvPr>
            <p:cNvSpPr/>
            <p:nvPr/>
          </p:nvSpPr>
          <p:spPr>
            <a:xfrm>
              <a:off x="2993557" y="1248486"/>
              <a:ext cx="1861473" cy="7109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>
                  <a:solidFill>
                    <a:schemeClr val="bg1"/>
                  </a:solidFill>
                  <a:latin typeface="Avenir Book" panose="02000503020000020003" pitchFamily="2" charset="0"/>
                </a:rPr>
                <a:t>Title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FFEB0B-9D73-7385-D7BC-33E69D73A2DD}"/>
                </a:ext>
              </a:extLst>
            </p:cNvPr>
            <p:cNvSpPr txBox="1"/>
            <p:nvPr/>
          </p:nvSpPr>
          <p:spPr>
            <a:xfrm>
              <a:off x="2320495" y="1342372"/>
              <a:ext cx="371413" cy="46021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F7E45D5-FE01-87E1-6A76-77D5F2201FFA}"/>
                </a:ext>
              </a:extLst>
            </p:cNvPr>
            <p:cNvSpPr/>
            <p:nvPr/>
          </p:nvSpPr>
          <p:spPr>
            <a:xfrm>
              <a:off x="10072318" y="1248486"/>
              <a:ext cx="87103" cy="7109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575D6C5-3122-5F85-7D3F-E8B3A63C74B7}"/>
                </a:ext>
              </a:extLst>
            </p:cNvPr>
            <p:cNvSpPr/>
            <p:nvPr/>
          </p:nvSpPr>
          <p:spPr>
            <a:xfrm>
              <a:off x="4931231" y="1248486"/>
              <a:ext cx="5141088" cy="710992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79937DD-FFAD-77B5-CB1A-B1D4E27ECD80}"/>
                </a:ext>
              </a:extLst>
            </p:cNvPr>
            <p:cNvSpPr txBox="1"/>
            <p:nvPr/>
          </p:nvSpPr>
          <p:spPr>
            <a:xfrm>
              <a:off x="4928399" y="1387410"/>
              <a:ext cx="5141088" cy="257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>
                  <a:solidFill>
                    <a:schemeClr val="tx2"/>
                  </a:solidFill>
                  <a:latin typeface="Avenir Book" panose="02000503020000020003" pitchFamily="2" charset="0"/>
                </a:rPr>
                <a:t>Description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C1BBD68-DE22-6BE3-F7C8-6E3140C828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35" y="5973030"/>
            <a:ext cx="1738796" cy="7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22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1219200" y="863600"/>
            <a:ext cx="11226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1473200" y="863600"/>
            <a:ext cx="40301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982133" y="863600"/>
            <a:ext cx="1710267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5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362789"/>
            <a:ext cx="10634133" cy="37381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1" i="0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82" y="5973030"/>
            <a:ext cx="4255496" cy="106387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FC5BB9A-4204-AF2D-3453-B6EA015137AA}"/>
              </a:ext>
            </a:extLst>
          </p:cNvPr>
          <p:cNvGrpSpPr/>
          <p:nvPr userDrawn="1"/>
        </p:nvGrpSpPr>
        <p:grpSpPr>
          <a:xfrm>
            <a:off x="2047045" y="1701893"/>
            <a:ext cx="8425067" cy="2560343"/>
            <a:chOff x="2032578" y="2302985"/>
            <a:chExt cx="8126844" cy="22520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869A0A6-C781-EA3F-68B7-209A75220F7A}"/>
                </a:ext>
              </a:extLst>
            </p:cNvPr>
            <p:cNvGrpSpPr/>
            <p:nvPr/>
          </p:nvGrpSpPr>
          <p:grpSpPr>
            <a:xfrm>
              <a:off x="2032578" y="3071132"/>
              <a:ext cx="8126844" cy="712080"/>
              <a:chOff x="2032577" y="2025987"/>
              <a:chExt cx="8126844" cy="71208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0889E6-7A41-81E5-326B-B10EAFE14D0F}"/>
                  </a:ext>
                </a:extLst>
              </p:cNvPr>
              <p:cNvSpPr/>
              <p:nvPr/>
            </p:nvSpPr>
            <p:spPr>
              <a:xfrm>
                <a:off x="2032577" y="2025987"/>
                <a:ext cx="960975" cy="71028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510B0A6-89CC-D6F3-579C-DE92B8FD7939}"/>
                  </a:ext>
                </a:extLst>
              </p:cNvPr>
              <p:cNvSpPr/>
              <p:nvPr/>
            </p:nvSpPr>
            <p:spPr>
              <a:xfrm>
                <a:off x="2993555" y="2027075"/>
                <a:ext cx="1861471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0ADA3C0-C197-F408-92DF-2BE10E50966E}"/>
                  </a:ext>
                </a:extLst>
              </p:cNvPr>
              <p:cNvSpPr txBox="1"/>
              <p:nvPr/>
            </p:nvSpPr>
            <p:spPr>
              <a:xfrm>
                <a:off x="2320543" y="2120961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2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631BD64-CE8C-9E5C-718B-0A0490242F38}"/>
                  </a:ext>
                </a:extLst>
              </p:cNvPr>
              <p:cNvSpPr/>
              <p:nvPr/>
            </p:nvSpPr>
            <p:spPr>
              <a:xfrm>
                <a:off x="10072318" y="2027075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5F45769-96F6-E5FD-6A88-6952399D56BC}"/>
                  </a:ext>
                </a:extLst>
              </p:cNvPr>
              <p:cNvSpPr/>
              <p:nvPr/>
            </p:nvSpPr>
            <p:spPr>
              <a:xfrm>
                <a:off x="4931229" y="2027075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E306A4-3BE1-72D9-A49E-F10F0B86943D}"/>
                  </a:ext>
                </a:extLst>
              </p:cNvPr>
              <p:cNvSpPr txBox="1"/>
              <p:nvPr/>
            </p:nvSpPr>
            <p:spPr>
              <a:xfrm>
                <a:off x="4931226" y="2164555"/>
                <a:ext cx="5141088" cy="257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F41991F-18BA-F0D6-50C8-2866C66BE588}"/>
                </a:ext>
              </a:extLst>
            </p:cNvPr>
            <p:cNvGrpSpPr/>
            <p:nvPr/>
          </p:nvGrpSpPr>
          <p:grpSpPr>
            <a:xfrm>
              <a:off x="2032579" y="2302985"/>
              <a:ext cx="8126843" cy="710992"/>
              <a:chOff x="2032578" y="1248486"/>
              <a:chExt cx="8126843" cy="71099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055EF8E-F48D-0674-7012-6EEA1CE83E08}"/>
                  </a:ext>
                </a:extLst>
              </p:cNvPr>
              <p:cNvSpPr/>
              <p:nvPr/>
            </p:nvSpPr>
            <p:spPr>
              <a:xfrm>
                <a:off x="2032578" y="1248486"/>
                <a:ext cx="960975" cy="71099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1194BCB-B982-0146-F682-B201EFBB4D1D}"/>
                  </a:ext>
                </a:extLst>
              </p:cNvPr>
              <p:cNvSpPr/>
              <p:nvPr/>
            </p:nvSpPr>
            <p:spPr>
              <a:xfrm>
                <a:off x="2993557" y="1248486"/>
                <a:ext cx="1861473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154A678-7BF5-C585-E26A-716B19D8D0B6}"/>
                  </a:ext>
                </a:extLst>
              </p:cNvPr>
              <p:cNvSpPr txBox="1"/>
              <p:nvPr/>
            </p:nvSpPr>
            <p:spPr>
              <a:xfrm>
                <a:off x="2320495" y="1342372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CE83E83-0337-8695-2D9E-A5BBFCC81EE2}"/>
                  </a:ext>
                </a:extLst>
              </p:cNvPr>
              <p:cNvSpPr/>
              <p:nvPr/>
            </p:nvSpPr>
            <p:spPr>
              <a:xfrm>
                <a:off x="10072318" y="1248486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7190BE-53E8-3C03-D38A-660BD279D74D}"/>
                  </a:ext>
                </a:extLst>
              </p:cNvPr>
              <p:cNvSpPr/>
              <p:nvPr/>
            </p:nvSpPr>
            <p:spPr>
              <a:xfrm>
                <a:off x="4931231" y="1248486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2CE632-FCAB-9500-28AA-6392737EBAFF}"/>
                  </a:ext>
                </a:extLst>
              </p:cNvPr>
              <p:cNvSpPr txBox="1"/>
              <p:nvPr/>
            </p:nvSpPr>
            <p:spPr>
              <a:xfrm>
                <a:off x="4931226" y="1386126"/>
                <a:ext cx="5141088" cy="257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755794-51E3-9BB9-3225-CA03C082B763}"/>
                </a:ext>
              </a:extLst>
            </p:cNvPr>
            <p:cNvGrpSpPr/>
            <p:nvPr/>
          </p:nvGrpSpPr>
          <p:grpSpPr>
            <a:xfrm>
              <a:off x="2032578" y="3844023"/>
              <a:ext cx="8126843" cy="710992"/>
              <a:chOff x="2032577" y="2789524"/>
              <a:chExt cx="8126843" cy="71099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C3DAE17-2810-07BA-ED94-2CD72EE3DC67}"/>
                  </a:ext>
                </a:extLst>
              </p:cNvPr>
              <p:cNvSpPr/>
              <p:nvPr/>
            </p:nvSpPr>
            <p:spPr>
              <a:xfrm>
                <a:off x="2032577" y="2789524"/>
                <a:ext cx="960975" cy="71099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7F92787-B8E4-E623-9572-71CADCB085A6}"/>
                  </a:ext>
                </a:extLst>
              </p:cNvPr>
              <p:cNvSpPr/>
              <p:nvPr/>
            </p:nvSpPr>
            <p:spPr>
              <a:xfrm>
                <a:off x="2993554" y="2789524"/>
                <a:ext cx="1861473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CF3B66-BE4C-56BA-D073-61230D54AC2D}"/>
                  </a:ext>
                </a:extLst>
              </p:cNvPr>
              <p:cNvSpPr txBox="1"/>
              <p:nvPr/>
            </p:nvSpPr>
            <p:spPr>
              <a:xfrm>
                <a:off x="2320543" y="2883411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3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639D03E-26CA-9B55-00B4-EDD88B5C04D8}"/>
                  </a:ext>
                </a:extLst>
              </p:cNvPr>
              <p:cNvSpPr/>
              <p:nvPr/>
            </p:nvSpPr>
            <p:spPr>
              <a:xfrm>
                <a:off x="10072317" y="2789524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D34FDAA-B4E1-D578-4C9E-D378144CE944}"/>
                  </a:ext>
                </a:extLst>
              </p:cNvPr>
              <p:cNvSpPr/>
              <p:nvPr/>
            </p:nvSpPr>
            <p:spPr>
              <a:xfrm>
                <a:off x="4931228" y="2789524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09E39D-DE8E-CC7C-2E72-51F2C391E5E6}"/>
                  </a:ext>
                </a:extLst>
              </p:cNvPr>
              <p:cNvSpPr txBox="1"/>
              <p:nvPr/>
            </p:nvSpPr>
            <p:spPr>
              <a:xfrm>
                <a:off x="4931226" y="2924437"/>
                <a:ext cx="5141088" cy="257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770FBF-315E-99BB-E92D-26F42B154881}"/>
              </a:ext>
            </a:extLst>
          </p:cNvPr>
          <p:cNvGrpSpPr/>
          <p:nvPr userDrawn="1"/>
        </p:nvGrpSpPr>
        <p:grpSpPr>
          <a:xfrm>
            <a:off x="2049977" y="4326408"/>
            <a:ext cx="8425066" cy="808330"/>
            <a:chOff x="2032578" y="1248486"/>
            <a:chExt cx="8126843" cy="71099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5371A7-BFB0-EBD2-26D6-DE33E535B2C2}"/>
                </a:ext>
              </a:extLst>
            </p:cNvPr>
            <p:cNvSpPr/>
            <p:nvPr/>
          </p:nvSpPr>
          <p:spPr>
            <a:xfrm>
              <a:off x="2032578" y="1248486"/>
              <a:ext cx="960975" cy="71099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venir Book" panose="02000503020000020003" pitchFamily="2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9E1B97B-BD5C-9FA5-0DB6-493C94F1534A}"/>
                </a:ext>
              </a:extLst>
            </p:cNvPr>
            <p:cNvSpPr/>
            <p:nvPr/>
          </p:nvSpPr>
          <p:spPr>
            <a:xfrm>
              <a:off x="2993557" y="1248486"/>
              <a:ext cx="1861473" cy="7109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>
                  <a:solidFill>
                    <a:schemeClr val="bg1"/>
                  </a:solidFill>
                  <a:latin typeface="Avenir Book" panose="02000503020000020003" pitchFamily="2" charset="0"/>
                </a:rPr>
                <a:t>Title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FFEB0B-9D73-7385-D7BC-33E69D73A2DD}"/>
                </a:ext>
              </a:extLst>
            </p:cNvPr>
            <p:cNvSpPr txBox="1"/>
            <p:nvPr/>
          </p:nvSpPr>
          <p:spPr>
            <a:xfrm>
              <a:off x="2320495" y="1342372"/>
              <a:ext cx="371413" cy="46021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F7E45D5-FE01-87E1-6A76-77D5F2201FFA}"/>
                </a:ext>
              </a:extLst>
            </p:cNvPr>
            <p:cNvSpPr/>
            <p:nvPr/>
          </p:nvSpPr>
          <p:spPr>
            <a:xfrm>
              <a:off x="10072318" y="1248486"/>
              <a:ext cx="87103" cy="7109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575D6C5-3122-5F85-7D3F-E8B3A63C74B7}"/>
                </a:ext>
              </a:extLst>
            </p:cNvPr>
            <p:cNvSpPr/>
            <p:nvPr/>
          </p:nvSpPr>
          <p:spPr>
            <a:xfrm>
              <a:off x="4931231" y="1248486"/>
              <a:ext cx="5141088" cy="710992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79937DD-FFAD-77B5-CB1A-B1D4E27ECD80}"/>
                </a:ext>
              </a:extLst>
            </p:cNvPr>
            <p:cNvSpPr txBox="1"/>
            <p:nvPr/>
          </p:nvSpPr>
          <p:spPr>
            <a:xfrm>
              <a:off x="4928399" y="1387410"/>
              <a:ext cx="5141088" cy="257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>
                  <a:solidFill>
                    <a:schemeClr val="tx2"/>
                  </a:solidFill>
                  <a:latin typeface="Avenir Book" panose="02000503020000020003" pitchFamily="2" charset="0"/>
                </a:rPr>
                <a:t>Description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AE856757-D9C2-0561-186E-2BB6A7A67DF3}"/>
              </a:ext>
            </a:extLst>
          </p:cNvPr>
          <p:cNvSpPr/>
          <p:nvPr userDrawn="1"/>
        </p:nvSpPr>
        <p:spPr>
          <a:xfrm>
            <a:off x="2047045" y="2575203"/>
            <a:ext cx="8425066" cy="255953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56273-6956-5FEA-43F3-04932E76E5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079" y="5976164"/>
            <a:ext cx="1738796" cy="7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48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1219200" y="863600"/>
            <a:ext cx="11226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982133" y="863600"/>
            <a:ext cx="1710267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5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362789"/>
            <a:ext cx="10634133" cy="37381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1" i="0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82" y="5973030"/>
            <a:ext cx="4255496" cy="10638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391AE9-19B8-CB66-0C60-81B4F1DEB3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35" y="5973030"/>
            <a:ext cx="1738796" cy="7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03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FA2E1-6843-0D59-E30C-6C8A1B45FCBF}"/>
              </a:ext>
            </a:extLst>
          </p:cNvPr>
          <p:cNvSpPr/>
          <p:nvPr userDrawn="1"/>
        </p:nvSpPr>
        <p:spPr>
          <a:xfrm>
            <a:off x="3294345" y="0"/>
            <a:ext cx="8897655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" t="21124" r="82877" b="18522"/>
          <a:stretch/>
        </p:blipFill>
        <p:spPr>
          <a:xfrm>
            <a:off x="11522665" y="6224492"/>
            <a:ext cx="594179" cy="62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4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 userDrawn="1"/>
        </p:nvSpPr>
        <p:spPr>
          <a:xfrm rot="10800000">
            <a:off x="0" y="-1"/>
            <a:ext cx="11684000" cy="2349500"/>
          </a:xfrm>
          <a:prstGeom prst="triangle">
            <a:avLst>
              <a:gd name="adj" fmla="val 8579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4" name="Isosceles Triangle 3"/>
          <p:cNvSpPr/>
          <p:nvPr userDrawn="1"/>
        </p:nvSpPr>
        <p:spPr>
          <a:xfrm rot="5400000">
            <a:off x="-1862667" y="1862669"/>
            <a:ext cx="6858000" cy="3132667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0" hasCustomPrompt="1"/>
          </p:nvPr>
        </p:nvSpPr>
        <p:spPr>
          <a:xfrm>
            <a:off x="3132671" y="3095126"/>
            <a:ext cx="6011332" cy="33387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0" i="0" kern="1200" baseline="0" dirty="0">
                <a:solidFill>
                  <a:schemeClr val="accent1">
                    <a:lumMod val="75000"/>
                    <a:lumOff val="25000"/>
                  </a:scheme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Questions?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540000" y="3429000"/>
            <a:ext cx="7941733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65" y="6375907"/>
            <a:ext cx="6350326" cy="6350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759" y="111390"/>
            <a:ext cx="794987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9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40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4" r:id="rId3"/>
    <p:sldLayoutId id="2147483670" r:id="rId4"/>
    <p:sldLayoutId id="2147483672" r:id="rId5"/>
    <p:sldLayoutId id="2147483668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microsoft.com/office/2018/10/relationships/comments" Target="../comments/modernComment_116_33F8D2FA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microsoft.com/office/2018/10/relationships/comments" Target="../comments/modernComment_11A_C866679D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8F4E6D-0C2E-37B6-8AB9-D59BFC7E9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0272" y="4739415"/>
            <a:ext cx="7867110" cy="404088"/>
          </a:xfrm>
        </p:spPr>
        <p:txBody>
          <a:bodyPr/>
          <a:lstStyle/>
          <a:p>
            <a:r>
              <a:rPr lang="en-US">
                <a:solidFill>
                  <a:srgbClr val="111111"/>
                </a:solidFill>
                <a:latin typeface="Avenir Book" panose="02000503020000020003"/>
                <a:cs typeface="Arial"/>
              </a:rPr>
              <a:t>BBBSEM x IUCG: Modernizing Making A Difference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C38FD-4D49-501C-B41C-93517BF90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0272" y="5228812"/>
            <a:ext cx="5690772" cy="248571"/>
          </a:xfrm>
        </p:spPr>
        <p:txBody>
          <a:bodyPr/>
          <a:lstStyle/>
          <a:p>
            <a:r>
              <a:rPr lang="en-US"/>
              <a:t>Completing digital initiatives and post-interview outreach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09949-59AB-22F9-845D-D145B321CF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50271" y="5501516"/>
            <a:ext cx="7029900" cy="248571"/>
          </a:xfrm>
        </p:spPr>
        <p:txBody>
          <a:bodyPr/>
          <a:lstStyle/>
          <a:p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11111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Book" panose="02000503020000020003"/>
                <a:ea typeface="+mn-ea"/>
                <a:cs typeface="+mn-cs"/>
              </a:rPr>
              <a:t>Spencer Friedman, Ellie </a:t>
            </a:r>
            <a:r>
              <a:rPr kumimoji="0" lang="en-US" sz="1100" b="1" i="0" u="none" strike="noStrike" kern="1200" cap="none" spc="0" normalizeH="0" baseline="0" noProof="0" err="1">
                <a:ln>
                  <a:noFill/>
                </a:ln>
                <a:solidFill>
                  <a:srgbClr val="111111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Book" panose="02000503020000020003"/>
                <a:ea typeface="+mn-ea"/>
                <a:cs typeface="+mn-cs"/>
              </a:rPr>
              <a:t>Zieper</a:t>
            </a: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11111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Book" panose="02000503020000020003"/>
                <a:ea typeface="+mn-ea"/>
                <a:cs typeface="+mn-cs"/>
              </a:rPr>
              <a:t>, James Stevens, Meredith </a:t>
            </a:r>
            <a:r>
              <a:rPr kumimoji="0" lang="en-US" sz="1100" b="1" i="0" u="none" strike="noStrike" kern="1200" cap="none" spc="0" normalizeH="0" baseline="0" noProof="0" err="1">
                <a:ln>
                  <a:noFill/>
                </a:ln>
                <a:solidFill>
                  <a:srgbClr val="111111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Book" panose="02000503020000020003"/>
                <a:ea typeface="+mn-ea"/>
                <a:cs typeface="+mn-cs"/>
              </a:rPr>
              <a:t>Graeyer</a:t>
            </a: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11111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Book" panose="02000503020000020003"/>
                <a:ea typeface="+mn-ea"/>
                <a:cs typeface="+mn-cs"/>
              </a:rPr>
              <a:t>, Sankalp </a:t>
            </a:r>
            <a:r>
              <a:rPr kumimoji="0" lang="en-US" sz="1100" b="1" i="0" u="none" strike="noStrike" kern="1200" cap="none" spc="0" normalizeH="0" baseline="0" noProof="0" err="1">
                <a:ln>
                  <a:noFill/>
                </a:ln>
                <a:solidFill>
                  <a:srgbClr val="111111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Book" panose="02000503020000020003"/>
                <a:ea typeface="+mn-ea"/>
                <a:cs typeface="+mn-cs"/>
              </a:rPr>
              <a:t>Koripalli</a:t>
            </a: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11111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Book" panose="02000503020000020003"/>
                <a:ea typeface="+mn-ea"/>
                <a:cs typeface="+mn-cs"/>
              </a:rPr>
              <a:t>, </a:t>
            </a:r>
            <a:r>
              <a:rPr kumimoji="0" lang="en-US" sz="1100" b="1" i="0" u="none" strike="noStrike" kern="1200" cap="none" spc="0" normalizeH="0" baseline="0" noProof="0" err="1">
                <a:ln>
                  <a:noFill/>
                </a:ln>
                <a:solidFill>
                  <a:srgbClr val="111111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Book" panose="02000503020000020003"/>
                <a:ea typeface="+mn-ea"/>
                <a:cs typeface="+mn-cs"/>
              </a:rPr>
              <a:t>Selvana</a:t>
            </a: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11111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Book" panose="02000503020000020003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err="1">
                <a:ln>
                  <a:noFill/>
                </a:ln>
                <a:solidFill>
                  <a:srgbClr val="111111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Book" panose="02000503020000020003"/>
                <a:ea typeface="+mn-ea"/>
                <a:cs typeface="+mn-cs"/>
              </a:rPr>
              <a:t>Abdelmesih</a:t>
            </a: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111111">
                  <a:lumMod val="75000"/>
                  <a:lumOff val="25000"/>
                </a:srgbClr>
              </a:solidFill>
              <a:effectLst/>
              <a:uLnTx/>
              <a:uFillTx/>
              <a:latin typeface="Avenir Book" panose="02000503020000020003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47508-CD4E-69E6-B5F1-EA503E77E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September </a:t>
            </a:r>
            <a:r>
              <a:rPr lang="en-US" dirty="0"/>
              <a:t>20</a:t>
            </a:r>
            <a:r>
              <a:rPr lang="en-US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43392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12DF9-BF97-D4B3-6F28-596043605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9B2C5B-68B5-C2FB-2885-40D5E44CDD5E}"/>
              </a:ext>
            </a:extLst>
          </p:cNvPr>
          <p:cNvGrpSpPr/>
          <p:nvPr/>
        </p:nvGrpSpPr>
        <p:grpSpPr>
          <a:xfrm>
            <a:off x="2047045" y="2150341"/>
            <a:ext cx="8425067" cy="2560343"/>
            <a:chOff x="2047045" y="1701893"/>
            <a:chExt cx="8425067" cy="256034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0F86CA-F6F1-90A1-9D3F-85EB2891CE0E}"/>
                </a:ext>
              </a:extLst>
            </p:cNvPr>
            <p:cNvSpPr/>
            <p:nvPr/>
          </p:nvSpPr>
          <p:spPr>
            <a:xfrm>
              <a:off x="2047045" y="2575203"/>
              <a:ext cx="996239" cy="8075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venir Book" panose="02000503020000020003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A74C409-F19D-C57A-BE9E-1F8EE8525CE1}"/>
                </a:ext>
              </a:extLst>
            </p:cNvPr>
            <p:cNvSpPr/>
            <p:nvPr/>
          </p:nvSpPr>
          <p:spPr>
            <a:xfrm>
              <a:off x="3043287" y="2576440"/>
              <a:ext cx="1929780" cy="8083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>
                  <a:latin typeface="Avenir Book" panose="02000503020000020003" pitchFamily="2" charset="0"/>
                </a:rPr>
                <a:t>Project Goals and Methodology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59AFE8-01A6-AF7B-B244-C6B72C367E48}"/>
                </a:ext>
              </a:extLst>
            </p:cNvPr>
            <p:cNvSpPr txBox="1"/>
            <p:nvPr/>
          </p:nvSpPr>
          <p:spPr>
            <a:xfrm>
              <a:off x="2345578" y="2683179"/>
              <a:ext cx="385042" cy="52322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5C843D-3499-8FF5-A004-E688F60D7276}"/>
                </a:ext>
              </a:extLst>
            </p:cNvPr>
            <p:cNvSpPr/>
            <p:nvPr/>
          </p:nvSpPr>
          <p:spPr>
            <a:xfrm>
              <a:off x="10381813" y="2576440"/>
              <a:ext cx="90299" cy="8083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94E451-52F9-3439-0490-A46A16ADCCA9}"/>
                </a:ext>
              </a:extLst>
            </p:cNvPr>
            <p:cNvSpPr/>
            <p:nvPr/>
          </p:nvSpPr>
          <p:spPr>
            <a:xfrm>
              <a:off x="5052066" y="2576440"/>
              <a:ext cx="5329746" cy="808330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533BA3-EEE6-7BEE-B694-ECB4757F268C}"/>
                </a:ext>
              </a:extLst>
            </p:cNvPr>
            <p:cNvSpPr txBox="1"/>
            <p:nvPr/>
          </p:nvSpPr>
          <p:spPr>
            <a:xfrm>
              <a:off x="5052063" y="2732742"/>
              <a:ext cx="5104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>
                  <a:solidFill>
                    <a:schemeClr val="tx2"/>
                  </a:solidFill>
                  <a:latin typeface="Avenir Book" panose="02000503020000020003" pitchFamily="2" charset="0"/>
                </a:rPr>
                <a:t>Clarifying Scope of Work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>
                  <a:solidFill>
                    <a:schemeClr val="tx2"/>
                  </a:solidFill>
                  <a:latin typeface="Avenir Book" panose="02000503020000020003" pitchFamily="2" charset="0"/>
                </a:rPr>
                <a:t>Discussing Project Deliverables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1FCCBA-41F0-C103-6CB1-ADBA5D8F9BCF}"/>
                </a:ext>
              </a:extLst>
            </p:cNvPr>
            <p:cNvSpPr/>
            <p:nvPr/>
          </p:nvSpPr>
          <p:spPr>
            <a:xfrm>
              <a:off x="2047046" y="1701893"/>
              <a:ext cx="996239" cy="80833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venir Book" panose="02000503020000020003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E8930F-0240-0767-EDE9-3F2CAA791D71}"/>
                </a:ext>
              </a:extLst>
            </p:cNvPr>
            <p:cNvSpPr/>
            <p:nvPr/>
          </p:nvSpPr>
          <p:spPr>
            <a:xfrm>
              <a:off x="3043289" y="1701893"/>
              <a:ext cx="1929782" cy="8083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>
                  <a:solidFill>
                    <a:schemeClr val="bg1"/>
                  </a:solidFill>
                  <a:latin typeface="Avenir Book" panose="02000503020000020003" pitchFamily="2" charset="0"/>
                </a:rPr>
                <a:t>Introduction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32245C-5735-5231-A6D7-3585BDB9F2B5}"/>
                </a:ext>
              </a:extLst>
            </p:cNvPr>
            <p:cNvSpPr txBox="1"/>
            <p:nvPr/>
          </p:nvSpPr>
          <p:spPr>
            <a:xfrm>
              <a:off x="2345528" y="1808632"/>
              <a:ext cx="385042" cy="52322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74684-AC09-3C29-A3B4-D4655A343B12}"/>
                </a:ext>
              </a:extLst>
            </p:cNvPr>
            <p:cNvSpPr/>
            <p:nvPr/>
          </p:nvSpPr>
          <p:spPr>
            <a:xfrm>
              <a:off x="10381813" y="1701893"/>
              <a:ext cx="90299" cy="8083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D5ED56-91BD-CF63-7192-ECA9C4AD5231}"/>
                </a:ext>
              </a:extLst>
            </p:cNvPr>
            <p:cNvSpPr/>
            <p:nvPr/>
          </p:nvSpPr>
          <p:spPr>
            <a:xfrm>
              <a:off x="5052068" y="1701893"/>
              <a:ext cx="5329746" cy="808330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02482C-79C5-04C3-2F3C-5AA57BAB5C95}"/>
                </a:ext>
              </a:extLst>
            </p:cNvPr>
            <p:cNvSpPr txBox="1"/>
            <p:nvPr/>
          </p:nvSpPr>
          <p:spPr>
            <a:xfrm>
              <a:off x="5052063" y="1858377"/>
              <a:ext cx="5329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2"/>
                  </a:solidFill>
                  <a:latin typeface="Avenir Book" panose="02000503020000020003" pitchFamily="2" charset="0"/>
                </a:rPr>
                <a:t>Meeting the Team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2"/>
                  </a:solidFill>
                  <a:latin typeface="Avenir Book" panose="02000503020000020003" pitchFamily="2" charset="0"/>
                </a:rPr>
                <a:t>What is IUCG?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4DCE42-BC99-4291-13F8-FDC136CA55B1}"/>
                </a:ext>
              </a:extLst>
            </p:cNvPr>
            <p:cNvSpPr/>
            <p:nvPr/>
          </p:nvSpPr>
          <p:spPr>
            <a:xfrm>
              <a:off x="2047045" y="3453906"/>
              <a:ext cx="996239" cy="80833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venir Book" panose="02000503020000020003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06ABCE-9318-992F-3E0A-79DF36D62F8E}"/>
                </a:ext>
              </a:extLst>
            </p:cNvPr>
            <p:cNvSpPr/>
            <p:nvPr/>
          </p:nvSpPr>
          <p:spPr>
            <a:xfrm>
              <a:off x="3043286" y="3453906"/>
              <a:ext cx="1929782" cy="8083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>
                  <a:solidFill>
                    <a:schemeClr val="bg1"/>
                  </a:solidFill>
                  <a:latin typeface="Avenir Book" panose="02000503020000020003" pitchFamily="2" charset="0"/>
                </a:rPr>
                <a:t>Next Steps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39DDE3-644F-991E-A663-A758ED6BF69C}"/>
                </a:ext>
              </a:extLst>
            </p:cNvPr>
            <p:cNvSpPr txBox="1"/>
            <p:nvPr/>
          </p:nvSpPr>
          <p:spPr>
            <a:xfrm>
              <a:off x="2345578" y="3560647"/>
              <a:ext cx="385042" cy="52322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9EC93F-14BB-70D9-E236-0E0204DDFF66}"/>
                </a:ext>
              </a:extLst>
            </p:cNvPr>
            <p:cNvSpPr/>
            <p:nvPr/>
          </p:nvSpPr>
          <p:spPr>
            <a:xfrm>
              <a:off x="10381812" y="3453906"/>
              <a:ext cx="90299" cy="8083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B9EDFC-FA86-B3B5-63A6-548F54658613}"/>
                </a:ext>
              </a:extLst>
            </p:cNvPr>
            <p:cNvSpPr/>
            <p:nvPr/>
          </p:nvSpPr>
          <p:spPr>
            <a:xfrm>
              <a:off x="5052065" y="3453906"/>
              <a:ext cx="5329746" cy="808330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2924A-E694-B90E-FC42-15EEEA410B09}"/>
                </a:ext>
              </a:extLst>
            </p:cNvPr>
            <p:cNvSpPr txBox="1"/>
            <p:nvPr/>
          </p:nvSpPr>
          <p:spPr>
            <a:xfrm>
              <a:off x="5052063" y="3607289"/>
              <a:ext cx="48794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>
                  <a:solidFill>
                    <a:schemeClr val="tx2"/>
                  </a:solidFill>
                  <a:latin typeface="Avenir Book" panose="02000503020000020003" pitchFamily="2" charset="0"/>
                </a:rPr>
                <a:t>Accessing Resources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>
                  <a:solidFill>
                    <a:schemeClr val="tx2"/>
                  </a:solidFill>
                  <a:latin typeface="Avenir Book" panose="02000503020000020003" pitchFamily="2" charset="0"/>
                </a:rPr>
                <a:t>Aligning Priorities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69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54CDCB-A75C-01EC-075C-C7F87AF6F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Meet The Team</a:t>
            </a:r>
          </a:p>
        </p:txBody>
      </p:sp>
      <p:pic>
        <p:nvPicPr>
          <p:cNvPr id="1026" name="Picture 2" descr="profile image">
            <a:extLst>
              <a:ext uri="{FF2B5EF4-FFF2-40B4-BE49-F238E27FC236}">
                <a16:creationId xmlns:a16="http://schemas.microsoft.com/office/drawing/2014/main" id="{B1C4C601-4A7C-C5F8-19D6-A5B07240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154" y="1222784"/>
            <a:ext cx="1325880" cy="13258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photo of James Stevens">
            <a:extLst>
              <a:ext uri="{FF2B5EF4-FFF2-40B4-BE49-F238E27FC236}">
                <a16:creationId xmlns:a16="http://schemas.microsoft.com/office/drawing/2014/main" id="{FA298208-76A4-4122-217E-EE6EBBD3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989" y="1238952"/>
            <a:ext cx="1325880" cy="13258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file photo of Selvana Abdelmesih">
            <a:extLst>
              <a:ext uri="{FF2B5EF4-FFF2-40B4-BE49-F238E27FC236}">
                <a16:creationId xmlns:a16="http://schemas.microsoft.com/office/drawing/2014/main" id="{F752F8B9-AE17-1A22-E7F4-BFBC9F3C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48" y="1238952"/>
            <a:ext cx="1325880" cy="13258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file photo of Meredith Greayer">
            <a:extLst>
              <a:ext uri="{FF2B5EF4-FFF2-40B4-BE49-F238E27FC236}">
                <a16:creationId xmlns:a16="http://schemas.microsoft.com/office/drawing/2014/main" id="{BF4881F9-BFDC-B817-B0FA-D3EE80454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25" y="3597057"/>
            <a:ext cx="1325880" cy="13258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file photo of Sankalp Koripalli">
            <a:extLst>
              <a:ext uri="{FF2B5EF4-FFF2-40B4-BE49-F238E27FC236}">
                <a16:creationId xmlns:a16="http://schemas.microsoft.com/office/drawing/2014/main" id="{AA32CFAD-F7BE-F022-01E5-0D7B3020E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869" y="3531746"/>
            <a:ext cx="1325880" cy="13258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01E8AA-9434-1203-677E-5212554AF2D5}"/>
              </a:ext>
            </a:extLst>
          </p:cNvPr>
          <p:cNvSpPr txBox="1"/>
          <p:nvPr/>
        </p:nvSpPr>
        <p:spPr>
          <a:xfrm>
            <a:off x="1909398" y="2602775"/>
            <a:ext cx="1853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Spencer Friedman</a:t>
            </a:r>
          </a:p>
          <a:p>
            <a:r>
              <a:rPr lang="en-US" sz="1600"/>
              <a:t>Project Manager</a:t>
            </a:r>
          </a:p>
          <a:p>
            <a:pPr algn="ctr"/>
            <a:r>
              <a:rPr lang="en-US" sz="1600"/>
              <a:t>Informatics ‘24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B1D8F9-F15E-9FCC-0B88-BF40EBBE6149}"/>
              </a:ext>
            </a:extLst>
          </p:cNvPr>
          <p:cNvSpPr txBox="1"/>
          <p:nvPr/>
        </p:nvSpPr>
        <p:spPr>
          <a:xfrm>
            <a:off x="5312900" y="2624543"/>
            <a:ext cx="1568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James Stevens</a:t>
            </a:r>
          </a:p>
          <a:p>
            <a:pPr algn="ctr"/>
            <a:r>
              <a:rPr lang="en-US" sz="1600"/>
              <a:t>Senior Advisor</a:t>
            </a:r>
          </a:p>
          <a:p>
            <a:pPr algn="ctr"/>
            <a:r>
              <a:rPr lang="en-US" sz="1600"/>
              <a:t>Accounting ‘24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01B43-9EE2-0025-8F43-46223531946B}"/>
              </a:ext>
            </a:extLst>
          </p:cNvPr>
          <p:cNvSpPr txBox="1"/>
          <p:nvPr/>
        </p:nvSpPr>
        <p:spPr>
          <a:xfrm>
            <a:off x="7861959" y="2668086"/>
            <a:ext cx="2956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err="1"/>
              <a:t>Selvana</a:t>
            </a:r>
            <a:r>
              <a:rPr lang="en-US" sz="1600"/>
              <a:t> </a:t>
            </a:r>
            <a:r>
              <a:rPr lang="en-US" sz="1600" err="1"/>
              <a:t>Abdelmesih</a:t>
            </a:r>
            <a:endParaRPr lang="en-US" sz="1600"/>
          </a:p>
          <a:p>
            <a:pPr algn="ctr"/>
            <a:r>
              <a:rPr lang="en-US" sz="1600"/>
              <a:t>Analyst</a:t>
            </a:r>
          </a:p>
          <a:p>
            <a:pPr algn="ctr"/>
            <a:r>
              <a:rPr lang="en-US" sz="1600"/>
              <a:t>Finance + Political Science ‘24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F12F9B-4A9A-CF37-F95E-B5D238E92A2D}"/>
              </a:ext>
            </a:extLst>
          </p:cNvPr>
          <p:cNvSpPr txBox="1"/>
          <p:nvPr/>
        </p:nvSpPr>
        <p:spPr>
          <a:xfrm>
            <a:off x="3499034" y="4977048"/>
            <a:ext cx="179626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600"/>
              <a:t>Meredith </a:t>
            </a:r>
            <a:r>
              <a:rPr lang="en-US" sz="1600" err="1"/>
              <a:t>Greayer</a:t>
            </a:r>
            <a:endParaRPr lang="en-US" sz="1600"/>
          </a:p>
          <a:p>
            <a:pPr algn="ctr"/>
            <a:r>
              <a:rPr lang="en-US" sz="1600"/>
              <a:t>Analyst</a:t>
            </a:r>
          </a:p>
          <a:p>
            <a:pPr algn="ctr"/>
            <a:r>
              <a:rPr lang="en-US" sz="1600"/>
              <a:t>Mathematics ‘25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D60D5-3E6E-52A5-691A-2DEE5AE5AE00}"/>
              </a:ext>
            </a:extLst>
          </p:cNvPr>
          <p:cNvSpPr txBox="1"/>
          <p:nvPr/>
        </p:nvSpPr>
        <p:spPr>
          <a:xfrm>
            <a:off x="6572544" y="4977048"/>
            <a:ext cx="1700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Sankalp </a:t>
            </a:r>
            <a:r>
              <a:rPr lang="en-US" sz="1600" err="1"/>
              <a:t>Koripalli</a:t>
            </a:r>
            <a:endParaRPr lang="en-US" sz="1600"/>
          </a:p>
          <a:p>
            <a:pPr algn="ctr"/>
            <a:r>
              <a:rPr lang="en-US" sz="1600"/>
              <a:t>Analyst</a:t>
            </a:r>
          </a:p>
          <a:p>
            <a:pPr algn="ctr"/>
            <a:r>
              <a:rPr lang="en-US" sz="1600"/>
              <a:t>Economics ‘26</a:t>
            </a:r>
          </a:p>
        </p:txBody>
      </p:sp>
    </p:spTree>
    <p:extLst>
      <p:ext uri="{BB962C8B-B14F-4D97-AF65-F5344CB8AC3E}">
        <p14:creationId xmlns:p14="http://schemas.microsoft.com/office/powerpoint/2010/main" val="341944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D78FB660-0046-1C90-B315-650F288E90EC}"/>
              </a:ext>
            </a:extLst>
          </p:cNvPr>
          <p:cNvSpPr/>
          <p:nvPr/>
        </p:nvSpPr>
        <p:spPr>
          <a:xfrm>
            <a:off x="1832571" y="2239373"/>
            <a:ext cx="2696188" cy="36891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ffectLst/>
        </p:spPr>
        <p:txBody>
          <a:bodyPr lIns="108000" tIns="72000" rIns="72000" bIns="72000" anchor="ctr"/>
          <a:lstStyle/>
          <a:p>
            <a:pPr defTabSz="1087636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0915FB-DD42-F2E5-C37B-F70F2A2A2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What is the Isenberg Undergraduate Consulting Group (IUCG)?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59420A2-806C-B4B7-90E8-4C78BD0E825F}"/>
              </a:ext>
            </a:extLst>
          </p:cNvPr>
          <p:cNvSpPr/>
          <p:nvPr/>
        </p:nvSpPr>
        <p:spPr>
          <a:xfrm>
            <a:off x="4750993" y="2239373"/>
            <a:ext cx="2696188" cy="36891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lIns="108000" tIns="72000" rIns="72000" bIns="72000" anchor="ctr"/>
          <a:lstStyle/>
          <a:p>
            <a:pPr defTabSz="1087636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974750-F146-BF37-FF30-3965622EA965}"/>
              </a:ext>
            </a:extLst>
          </p:cNvPr>
          <p:cNvSpPr/>
          <p:nvPr/>
        </p:nvSpPr>
        <p:spPr>
          <a:xfrm>
            <a:off x="7664498" y="2239373"/>
            <a:ext cx="2696188" cy="36891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/>
            </a:solidFill>
          </a:ln>
          <a:effectLst/>
        </p:spPr>
        <p:txBody>
          <a:bodyPr lIns="108000" tIns="72000" rIns="72000" bIns="72000" anchor="ctr"/>
          <a:lstStyle/>
          <a:p>
            <a:pPr defTabSz="1087636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TextBox 31">
            <a:extLst>
              <a:ext uri="{FF2B5EF4-FFF2-40B4-BE49-F238E27FC236}">
                <a16:creationId xmlns:a16="http://schemas.microsoft.com/office/drawing/2014/main" id="{D1ED8C64-9AC3-7180-2E75-ACBBA36FCEF2}"/>
              </a:ext>
            </a:extLst>
          </p:cNvPr>
          <p:cNvSpPr txBox="1"/>
          <p:nvPr/>
        </p:nvSpPr>
        <p:spPr>
          <a:xfrm>
            <a:off x="2677160" y="2740786"/>
            <a:ext cx="973601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ea typeface="League Spartan" charset="0"/>
                <a:cs typeface="Poppins" pitchFamily="2" charset="77"/>
              </a:defRPr>
            </a:lvl1pPr>
            <a:lvl2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Font typeface="Arial" panose="020B0604020202020204" pitchFamily="34" charset="0"/>
              <a:buChar char="•"/>
              <a:defRPr sz="4000">
                <a:latin typeface="Graphik Light" panose="020B0403030202060203" pitchFamily="34" charset="0"/>
              </a:defRPr>
            </a:lvl2pPr>
            <a:lvl3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Verdana"/>
              <a:buChar char="–"/>
              <a:defRPr sz="4000">
                <a:latin typeface="Graphik Light" panose="020B0403030202060203" pitchFamily="34" charset="0"/>
              </a:defRPr>
            </a:lvl3pPr>
            <a:lvl4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  <a:defRPr>
                <a:latin typeface="Graphik Light" panose="020B0403030202060203" pitchFamily="34" charset="0"/>
              </a:defRPr>
            </a:lvl4pPr>
            <a:lvl5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Verdana"/>
              <a:buChar char="–"/>
              <a:defRPr>
                <a:latin typeface="Graphik Light" panose="020B0403030202060203" pitchFamily="34" charset="0"/>
              </a:defRPr>
            </a:lvl5pPr>
            <a:lvl6pPr marL="22226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Graphik" panose="020B0503030202060203" pitchFamily="34" charset="0"/>
              <a:buNone/>
              <a:tabLst/>
              <a:defRPr sz="3200">
                <a:latin typeface="Graphik Light" panose="020B0403030202060203" pitchFamily="34" charset="0"/>
              </a:defRPr>
            </a:lvl6pPr>
            <a:lvl7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2400">
                <a:latin typeface="Graphik Light" panose="020B0403030202060203" pitchFamily="34" charset="0"/>
              </a:defRPr>
            </a:lvl7pPr>
            <a:lvl8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2000" b="1">
                <a:latin typeface="Graphik Light" panose="020B0403030202060203" pitchFamily="34" charset="0"/>
              </a:defRPr>
            </a:lvl8pPr>
            <a:lvl9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Graphik Light" panose="020B0403030202060203" pitchFamily="34" charset="0"/>
              </a:defRPr>
            </a:lvl9pPr>
          </a:lstStyle>
          <a:p>
            <a:r>
              <a:rPr lang="en-US" sz="1600">
                <a:latin typeface="Avenir Next" panose="020B0503020202020204" pitchFamily="34" charset="0"/>
              </a:rPr>
              <a:t>Projects</a:t>
            </a: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64D314AB-DDCA-A4D6-5280-7EB92E984BDE}"/>
              </a:ext>
            </a:extLst>
          </p:cNvPr>
          <p:cNvSpPr txBox="1"/>
          <p:nvPr/>
        </p:nvSpPr>
        <p:spPr>
          <a:xfrm>
            <a:off x="5236107" y="2740786"/>
            <a:ext cx="161050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ea typeface="League Spartan" charset="0"/>
                <a:cs typeface="Poppins" pitchFamily="2" charset="77"/>
              </a:defRPr>
            </a:lvl1pPr>
            <a:lvl2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Font typeface="Arial" panose="020B0604020202020204" pitchFamily="34" charset="0"/>
              <a:buChar char="•"/>
              <a:defRPr sz="4000">
                <a:latin typeface="Graphik Light" panose="020B0403030202060203" pitchFamily="34" charset="0"/>
              </a:defRPr>
            </a:lvl2pPr>
            <a:lvl3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Verdana"/>
              <a:buChar char="–"/>
              <a:defRPr sz="4000">
                <a:latin typeface="Graphik Light" panose="020B0403030202060203" pitchFamily="34" charset="0"/>
              </a:defRPr>
            </a:lvl3pPr>
            <a:lvl4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  <a:defRPr>
                <a:latin typeface="Graphik Light" panose="020B0403030202060203" pitchFamily="34" charset="0"/>
              </a:defRPr>
            </a:lvl4pPr>
            <a:lvl5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Verdana"/>
              <a:buChar char="–"/>
              <a:defRPr>
                <a:latin typeface="Graphik Light" panose="020B0403030202060203" pitchFamily="34" charset="0"/>
              </a:defRPr>
            </a:lvl5pPr>
            <a:lvl6pPr marL="22226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Graphik" panose="020B0503030202060203" pitchFamily="34" charset="0"/>
              <a:buNone/>
              <a:tabLst/>
              <a:defRPr sz="3200">
                <a:latin typeface="Graphik Light" panose="020B0403030202060203" pitchFamily="34" charset="0"/>
              </a:defRPr>
            </a:lvl6pPr>
            <a:lvl7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2400">
                <a:latin typeface="Graphik Light" panose="020B0403030202060203" pitchFamily="34" charset="0"/>
              </a:defRPr>
            </a:lvl7pPr>
            <a:lvl8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2000" b="1">
                <a:latin typeface="Graphik Light" panose="020B0403030202060203" pitchFamily="34" charset="0"/>
              </a:defRPr>
            </a:lvl8pPr>
            <a:lvl9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Graphik Light" panose="020B0403030202060203" pitchFamily="34" charset="0"/>
              </a:defRPr>
            </a:lvl9pPr>
          </a:lstStyle>
          <a:p>
            <a:r>
              <a:rPr lang="en-US" sz="1600">
                <a:latin typeface="Avenir Next" panose="020B0503020202020204" pitchFamily="34" charset="0"/>
              </a:rPr>
              <a:t>Development</a:t>
            </a:r>
          </a:p>
        </p:txBody>
      </p:sp>
      <p:sp>
        <p:nvSpPr>
          <p:cNvPr id="11" name="TextBox 33">
            <a:extLst>
              <a:ext uri="{FF2B5EF4-FFF2-40B4-BE49-F238E27FC236}">
                <a16:creationId xmlns:a16="http://schemas.microsoft.com/office/drawing/2014/main" id="{4C944F69-A9D6-DFB4-6E49-F16BC72BE4D0}"/>
              </a:ext>
            </a:extLst>
          </p:cNvPr>
          <p:cNvSpPr txBox="1"/>
          <p:nvPr/>
        </p:nvSpPr>
        <p:spPr>
          <a:xfrm>
            <a:off x="8396878" y="2740786"/>
            <a:ext cx="123142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ea typeface="League Spartan" charset="0"/>
                <a:cs typeface="Poppins" pitchFamily="2" charset="77"/>
              </a:defRPr>
            </a:lvl1pPr>
            <a:lvl2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Font typeface="Arial" panose="020B0604020202020204" pitchFamily="34" charset="0"/>
              <a:buChar char="•"/>
              <a:defRPr sz="4000">
                <a:latin typeface="Graphik Light" panose="020B0403030202060203" pitchFamily="34" charset="0"/>
              </a:defRPr>
            </a:lvl2pPr>
            <a:lvl3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Verdana"/>
              <a:buChar char="–"/>
              <a:defRPr sz="4000">
                <a:latin typeface="Graphik Light" panose="020B0403030202060203" pitchFamily="34" charset="0"/>
              </a:defRPr>
            </a:lvl3pPr>
            <a:lvl4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  <a:defRPr>
                <a:latin typeface="Graphik Light" panose="020B0403030202060203" pitchFamily="34" charset="0"/>
              </a:defRPr>
            </a:lvl4pPr>
            <a:lvl5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Verdana"/>
              <a:buChar char="–"/>
              <a:defRPr>
                <a:latin typeface="Graphik Light" panose="020B0403030202060203" pitchFamily="34" charset="0"/>
              </a:defRPr>
            </a:lvl5pPr>
            <a:lvl6pPr marL="22226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Graphik" panose="020B0503030202060203" pitchFamily="34" charset="0"/>
              <a:buNone/>
              <a:tabLst/>
              <a:defRPr sz="3200">
                <a:latin typeface="Graphik Light" panose="020B0403030202060203" pitchFamily="34" charset="0"/>
              </a:defRPr>
            </a:lvl6pPr>
            <a:lvl7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2400">
                <a:latin typeface="Graphik Light" panose="020B0403030202060203" pitchFamily="34" charset="0"/>
              </a:defRPr>
            </a:lvl7pPr>
            <a:lvl8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2000" b="1">
                <a:latin typeface="Graphik Light" panose="020B0403030202060203" pitchFamily="34" charset="0"/>
              </a:defRPr>
            </a:lvl8pPr>
            <a:lvl9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Graphik Light" panose="020B0403030202060203" pitchFamily="34" charset="0"/>
              </a:defRPr>
            </a:lvl9pPr>
          </a:lstStyle>
          <a:p>
            <a:r>
              <a:rPr lang="en-US" sz="1600">
                <a:latin typeface="Avenir Next" panose="020B0503020202020204" pitchFamily="34" charset="0"/>
              </a:rPr>
              <a:t>Placement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49B07E0-0B42-A509-C908-C1011D24C537}"/>
              </a:ext>
            </a:extLst>
          </p:cNvPr>
          <p:cNvSpPr txBox="1">
            <a:spLocks/>
          </p:cNvSpPr>
          <p:nvPr/>
        </p:nvSpPr>
        <p:spPr>
          <a:xfrm>
            <a:off x="1849844" y="3167571"/>
            <a:ext cx="2641083" cy="1228297"/>
          </a:xfrm>
          <a:prstGeom prst="rect">
            <a:avLst/>
          </a:prstGeom>
          <a:noFill/>
          <a:ln>
            <a:noFill/>
          </a:ln>
          <a:effectLst/>
        </p:spPr>
        <p:txBody>
          <a:bodyPr lIns="108000" tIns="72000" rIns="72000" bIns="72000" anchor="t"/>
          <a:lstStyle>
            <a:defPPr>
              <a:defRPr lang="en-US"/>
            </a:defPPr>
            <a:lvl1pPr indent="0" defTabSz="108763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Font typeface="Arial" panose="020B0604020202020204" pitchFamily="34" charset="0"/>
              <a:buChar char="•"/>
              <a:defRPr sz="4000">
                <a:latin typeface="Graphik Light" panose="020B0403030202060203" pitchFamily="34" charset="0"/>
              </a:defRPr>
            </a:lvl2pPr>
            <a:lvl3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Verdana"/>
              <a:buChar char="–"/>
              <a:defRPr sz="4000">
                <a:latin typeface="Graphik Light" panose="020B0403030202060203" pitchFamily="34" charset="0"/>
              </a:defRPr>
            </a:lvl3pPr>
            <a:lvl4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  <a:defRPr>
                <a:latin typeface="Graphik Light" panose="020B0403030202060203" pitchFamily="34" charset="0"/>
              </a:defRPr>
            </a:lvl4pPr>
            <a:lvl5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Verdana"/>
              <a:buChar char="–"/>
              <a:defRPr>
                <a:latin typeface="Graphik Light" panose="020B0403030202060203" pitchFamily="34" charset="0"/>
              </a:defRPr>
            </a:lvl5pPr>
            <a:lvl6pPr marL="22226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Graphik" panose="020B0503030202060203" pitchFamily="34" charset="0"/>
              <a:buNone/>
              <a:tabLst/>
              <a:defRPr sz="3200">
                <a:latin typeface="Graphik Light" panose="020B0403030202060203" pitchFamily="34" charset="0"/>
              </a:defRPr>
            </a:lvl6pPr>
            <a:lvl7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2400">
                <a:latin typeface="Graphik Light" panose="020B0403030202060203" pitchFamily="34" charset="0"/>
              </a:defRPr>
            </a:lvl7pPr>
            <a:lvl8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2000" b="1">
                <a:latin typeface="Graphik Light" panose="020B0403030202060203" pitchFamily="34" charset="0"/>
              </a:defRPr>
            </a:lvl8pPr>
            <a:lvl9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Graphik Light" panose="020B0403030202060203" pitchFamily="34" charset="0"/>
              </a:defRPr>
            </a:lvl9pPr>
          </a:lstStyle>
          <a:p>
            <a:r>
              <a:rPr lang="en-US" sz="1400">
                <a:solidFill>
                  <a:srgbClr val="292929"/>
                </a:solidFill>
                <a:latin typeface="Avenir Next"/>
              </a:rPr>
              <a:t>IUCG has a </a:t>
            </a:r>
            <a:r>
              <a:rPr lang="en-US" sz="1400" b="1">
                <a:solidFill>
                  <a:srgbClr val="292929"/>
                </a:solidFill>
                <a:latin typeface="Avenir Next"/>
              </a:rPr>
              <a:t>10-year</a:t>
            </a:r>
            <a:r>
              <a:rPr lang="en-US" sz="1400">
                <a:solidFill>
                  <a:srgbClr val="292929"/>
                </a:solidFill>
                <a:latin typeface="Avenir Next"/>
              </a:rPr>
              <a:t> history of providing innovative solutions to the most pressing issues faced by</a:t>
            </a:r>
            <a:r>
              <a:rPr lang="en-US" sz="1400" b="1">
                <a:solidFill>
                  <a:srgbClr val="292929"/>
                </a:solidFill>
                <a:latin typeface="Avenir Next"/>
              </a:rPr>
              <a:t> F500, non-profit, and start-up</a:t>
            </a:r>
            <a:r>
              <a:rPr lang="en-US" sz="1400">
                <a:solidFill>
                  <a:srgbClr val="292929"/>
                </a:solidFill>
                <a:latin typeface="Avenir Next"/>
              </a:rPr>
              <a:t> </a:t>
            </a:r>
            <a:r>
              <a:rPr lang="en-US" sz="1400" b="1">
                <a:solidFill>
                  <a:srgbClr val="292929"/>
                </a:solidFill>
                <a:latin typeface="Avenir Next"/>
              </a:rPr>
              <a:t>clients </a:t>
            </a:r>
            <a:r>
              <a:rPr lang="en-US" sz="1400">
                <a:solidFill>
                  <a:srgbClr val="292929"/>
                </a:solidFill>
                <a:latin typeface="Avenir Next"/>
              </a:rPr>
              <a:t>covering the following scopes: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92929"/>
                </a:solidFill>
                <a:latin typeface="Avenir Next"/>
              </a:rPr>
              <a:t>Market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92929"/>
                </a:solidFill>
                <a:latin typeface="Avenir Next"/>
              </a:rPr>
              <a:t>Cost Saving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92929"/>
                </a:solidFill>
                <a:latin typeface="Avenir Next"/>
              </a:rPr>
              <a:t>Higher Education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92929"/>
                </a:solidFill>
                <a:latin typeface="Avenir Next"/>
              </a:rPr>
              <a:t>Digital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rgbClr val="292929"/>
              </a:solidFill>
              <a:latin typeface="Avenir Next" panose="020B0503020202020204" pitchFamily="34" charset="0"/>
            </a:endParaRPr>
          </a:p>
          <a:p>
            <a:endParaRPr lang="en-US" sz="1400">
              <a:solidFill>
                <a:srgbClr val="292929"/>
              </a:solidFill>
              <a:latin typeface="Avenir Next" panose="020B0503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25DC7A-35B0-B570-BB03-AEF79813D4C9}"/>
              </a:ext>
            </a:extLst>
          </p:cNvPr>
          <p:cNvSpPr txBox="1">
            <a:spLocks/>
          </p:cNvSpPr>
          <p:nvPr/>
        </p:nvSpPr>
        <p:spPr>
          <a:xfrm>
            <a:off x="4769524" y="3167571"/>
            <a:ext cx="2641083" cy="1116993"/>
          </a:xfrm>
          <a:prstGeom prst="rect">
            <a:avLst/>
          </a:prstGeom>
          <a:noFill/>
          <a:ln>
            <a:noFill/>
          </a:ln>
          <a:effectLst/>
        </p:spPr>
        <p:txBody>
          <a:bodyPr lIns="108000" tIns="72000" rIns="72000" bIns="72000" anchor="t"/>
          <a:lstStyle>
            <a:defPPr>
              <a:defRPr lang="en-US"/>
            </a:defPPr>
            <a:lvl1pPr indent="0" defTabSz="108763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Font typeface="Arial" panose="020B0604020202020204" pitchFamily="34" charset="0"/>
              <a:buChar char="•"/>
              <a:defRPr sz="4000">
                <a:latin typeface="Graphik Light" panose="020B0403030202060203" pitchFamily="34" charset="0"/>
              </a:defRPr>
            </a:lvl2pPr>
            <a:lvl3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Verdana"/>
              <a:buChar char="–"/>
              <a:defRPr sz="4000">
                <a:latin typeface="Graphik Light" panose="020B0403030202060203" pitchFamily="34" charset="0"/>
              </a:defRPr>
            </a:lvl3pPr>
            <a:lvl4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  <a:defRPr>
                <a:latin typeface="Graphik Light" panose="020B0403030202060203" pitchFamily="34" charset="0"/>
              </a:defRPr>
            </a:lvl4pPr>
            <a:lvl5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Verdana"/>
              <a:buChar char="–"/>
              <a:defRPr>
                <a:latin typeface="Graphik Light" panose="020B0403030202060203" pitchFamily="34" charset="0"/>
              </a:defRPr>
            </a:lvl5pPr>
            <a:lvl6pPr marL="22226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Graphik" panose="020B0503030202060203" pitchFamily="34" charset="0"/>
              <a:buNone/>
              <a:tabLst/>
              <a:defRPr sz="3200">
                <a:latin typeface="Graphik Light" panose="020B0403030202060203" pitchFamily="34" charset="0"/>
              </a:defRPr>
            </a:lvl6pPr>
            <a:lvl7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2400">
                <a:latin typeface="Graphik Light" panose="020B0403030202060203" pitchFamily="34" charset="0"/>
              </a:defRPr>
            </a:lvl7pPr>
            <a:lvl8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2000" b="1">
                <a:latin typeface="Graphik Light" panose="020B0403030202060203" pitchFamily="34" charset="0"/>
              </a:defRPr>
            </a:lvl8pPr>
            <a:lvl9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Graphik Light" panose="020B0403030202060203" pitchFamily="34" charset="0"/>
              </a:defRPr>
            </a:lvl9pPr>
          </a:lstStyle>
          <a:p>
            <a:r>
              <a:rPr lang="en-US" sz="1400">
                <a:solidFill>
                  <a:srgbClr val="292929"/>
                </a:solidFill>
                <a:latin typeface="Avenir Next"/>
              </a:rPr>
              <a:t>IUCG provides </a:t>
            </a:r>
            <a:r>
              <a:rPr lang="en-US" sz="1400" b="1">
                <a:solidFill>
                  <a:srgbClr val="292929"/>
                </a:solidFill>
                <a:latin typeface="Avenir Next"/>
              </a:rPr>
              <a:t>rigorous personal and professional development</a:t>
            </a:r>
            <a:r>
              <a:rPr lang="en-US" sz="1400">
                <a:solidFill>
                  <a:srgbClr val="292929"/>
                </a:solidFill>
                <a:latin typeface="Avenir Next"/>
              </a:rPr>
              <a:t> to its members via professional workshops, personal mentorship, and alumni advising.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E7E510-E03F-971B-1E39-6EE346F3DF53}"/>
              </a:ext>
            </a:extLst>
          </p:cNvPr>
          <p:cNvSpPr txBox="1">
            <a:spLocks/>
          </p:cNvSpPr>
          <p:nvPr/>
        </p:nvSpPr>
        <p:spPr>
          <a:xfrm>
            <a:off x="7679582" y="3167571"/>
            <a:ext cx="2641083" cy="1228297"/>
          </a:xfrm>
          <a:prstGeom prst="rect">
            <a:avLst/>
          </a:prstGeom>
          <a:noFill/>
          <a:ln>
            <a:noFill/>
          </a:ln>
          <a:effectLst/>
        </p:spPr>
        <p:txBody>
          <a:bodyPr lIns="108000" tIns="72000" rIns="72000" bIns="72000" anchor="t"/>
          <a:lstStyle>
            <a:defPPr>
              <a:defRPr lang="en-US"/>
            </a:defPPr>
            <a:lvl1pPr indent="0" defTabSz="108763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Font typeface="Arial" panose="020B0604020202020204" pitchFamily="34" charset="0"/>
              <a:buChar char="•"/>
              <a:defRPr sz="4000">
                <a:latin typeface="Graphik Light" panose="020B0403030202060203" pitchFamily="34" charset="0"/>
              </a:defRPr>
            </a:lvl2pPr>
            <a:lvl3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Verdana"/>
              <a:buChar char="–"/>
              <a:defRPr sz="4000">
                <a:latin typeface="Graphik Light" panose="020B0403030202060203" pitchFamily="34" charset="0"/>
              </a:defRPr>
            </a:lvl3pPr>
            <a:lvl4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  <a:defRPr>
                <a:latin typeface="Graphik Light" panose="020B0403030202060203" pitchFamily="34" charset="0"/>
              </a:defRPr>
            </a:lvl4pPr>
            <a:lvl5pPr indent="-457200" defTabSz="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Verdana"/>
              <a:buChar char="–"/>
              <a:defRPr>
                <a:latin typeface="Graphik Light" panose="020B0403030202060203" pitchFamily="34" charset="0"/>
              </a:defRPr>
            </a:lvl5pPr>
            <a:lvl6pPr marL="22226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Graphik" panose="020B0503030202060203" pitchFamily="34" charset="0"/>
              <a:buNone/>
              <a:tabLst/>
              <a:defRPr sz="3200">
                <a:latin typeface="Graphik Light" panose="020B0403030202060203" pitchFamily="34" charset="0"/>
              </a:defRPr>
            </a:lvl6pPr>
            <a:lvl7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2400">
                <a:latin typeface="Graphik Light" panose="020B0403030202060203" pitchFamily="34" charset="0"/>
              </a:defRPr>
            </a:lvl7pPr>
            <a:lvl8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2000" b="1">
                <a:latin typeface="Graphik Light" panose="020B0403030202060203" pitchFamily="34" charset="0"/>
              </a:defRPr>
            </a:lvl8pPr>
            <a:lvl9pPr marL="0" indent="0" defTabSz="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Graphik Light" panose="020B0403030202060203" pitchFamily="34" charset="0"/>
              </a:defRPr>
            </a:lvl9pPr>
          </a:lstStyle>
          <a:p>
            <a:r>
              <a:rPr lang="en-US" sz="1400">
                <a:solidFill>
                  <a:srgbClr val="292929"/>
                </a:solidFill>
                <a:latin typeface="Avenir Next"/>
              </a:rPr>
              <a:t>IUCG help its members achieve roles in the </a:t>
            </a:r>
            <a:r>
              <a:rPr lang="en-US" sz="1400" b="1">
                <a:solidFill>
                  <a:srgbClr val="292929"/>
                </a:solidFill>
                <a:latin typeface="Avenir Next"/>
              </a:rPr>
              <a:t>careers of their dreams</a:t>
            </a:r>
            <a:r>
              <a:rPr lang="en-US" sz="1400">
                <a:solidFill>
                  <a:srgbClr val="292929"/>
                </a:solidFill>
                <a:latin typeface="Avenir Next"/>
              </a:rPr>
              <a:t>, whether it be strategy consulting, finance, technology, or any other fulfilling career.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23E55532-CD8C-7E4A-2B14-E922DC76645E}"/>
              </a:ext>
            </a:extLst>
          </p:cNvPr>
          <p:cNvSpPr/>
          <p:nvPr/>
        </p:nvSpPr>
        <p:spPr>
          <a:xfrm>
            <a:off x="5655249" y="1895244"/>
            <a:ext cx="772222" cy="772541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9" b="1">
                <a:latin typeface="Avenir Next" panose="020B0503020202020204" pitchFamily="34" charset="0"/>
              </a:rPr>
              <a:t>2</a:t>
            </a:r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54CBED27-0703-846C-49C9-2E790EA4558C}"/>
              </a:ext>
            </a:extLst>
          </p:cNvPr>
          <p:cNvSpPr/>
          <p:nvPr/>
        </p:nvSpPr>
        <p:spPr>
          <a:xfrm>
            <a:off x="8626481" y="1895244"/>
            <a:ext cx="772222" cy="772541"/>
          </a:xfrm>
          <a:prstGeom prst="rect">
            <a:avLst/>
          </a:prstGeom>
          <a:solidFill>
            <a:srgbClr val="9F0004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9" b="1">
                <a:latin typeface="Avenir Next" panose="020B0503020202020204" pitchFamily="34" charset="0"/>
              </a:rPr>
              <a:t>3</a:t>
            </a: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A6ECB13B-107A-E85A-46E9-F32828FA2F40}"/>
              </a:ext>
            </a:extLst>
          </p:cNvPr>
          <p:cNvSpPr/>
          <p:nvPr/>
        </p:nvSpPr>
        <p:spPr>
          <a:xfrm>
            <a:off x="2793298" y="1895244"/>
            <a:ext cx="772222" cy="772541"/>
          </a:xfrm>
          <a:prstGeom prst="rect">
            <a:avLst/>
          </a:prstGeom>
          <a:solidFill>
            <a:srgbClr val="292929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9" b="1">
                <a:latin typeface="Avenir Next" panose="020B0503020202020204" pitchFamily="34" charset="0"/>
              </a:rPr>
              <a:t>1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65AB1A3F-3312-CDE8-CEE1-7A8592BD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306" y="5093168"/>
            <a:ext cx="608034" cy="243214"/>
          </a:xfrm>
          <a:prstGeom prst="rect">
            <a:avLst/>
          </a:prstGeom>
        </p:spPr>
      </p:pic>
      <p:pic>
        <p:nvPicPr>
          <p:cNvPr id="23" name="Picture 2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C843BEFB-4AD2-6BC1-88DD-6D80E08C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52" y="4664648"/>
            <a:ext cx="1149979" cy="36571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172B146C-BC29-F270-DBE1-C0B4A7B85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957" y="5400699"/>
            <a:ext cx="1039289" cy="335407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05DF9874-94C6-58BE-3AB4-1D5912369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1624" y="5356404"/>
            <a:ext cx="917244" cy="1963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BEFEAF-F0D6-7B07-25D3-FE20FCFC9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6296" y="5078156"/>
            <a:ext cx="1780369" cy="1975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A8ABEA-55F6-BA2F-EB96-83367E25C381}"/>
              </a:ext>
            </a:extLst>
          </p:cNvPr>
          <p:cNvSpPr txBox="1"/>
          <p:nvPr/>
        </p:nvSpPr>
        <p:spPr>
          <a:xfrm>
            <a:off x="1129851" y="1100860"/>
            <a:ext cx="9932299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80808"/>
                </a:solidFill>
                <a:latin typeface="Avenir Book"/>
              </a:rPr>
              <a:t>IUCG has a </a:t>
            </a:r>
            <a:r>
              <a:rPr lang="en-US" sz="1600" b="1" i="1" dirty="0">
                <a:solidFill>
                  <a:srgbClr val="080808"/>
                </a:solidFill>
                <a:latin typeface="Avenir Book"/>
              </a:rPr>
              <a:t>proven record </a:t>
            </a:r>
            <a:r>
              <a:rPr lang="en-US" sz="1600" i="1" dirty="0">
                <a:solidFill>
                  <a:srgbClr val="080808"/>
                </a:solidFill>
                <a:latin typeface="Avenir Book"/>
              </a:rPr>
              <a:t>of tackling new and complex problems; we are eager to apply our </a:t>
            </a:r>
            <a:r>
              <a:rPr lang="en-US" sz="1600" b="1" i="1" dirty="0">
                <a:solidFill>
                  <a:srgbClr val="080808"/>
                </a:solidFill>
                <a:latin typeface="Avenir Book"/>
              </a:rPr>
              <a:t>diverse expertise </a:t>
            </a:r>
            <a:r>
              <a:rPr lang="en-US" sz="1600" i="1" dirty="0">
                <a:solidFill>
                  <a:srgbClr val="080808"/>
                </a:solidFill>
                <a:latin typeface="Avenir Book"/>
              </a:rPr>
              <a:t>to Big Brothers Big Sisters of Eastern Massachusetts!</a:t>
            </a:r>
            <a:endParaRPr lang="en-US" sz="1600" i="1" dirty="0">
              <a:cs typeface="Arial"/>
            </a:endParaRPr>
          </a:p>
        </p:txBody>
      </p:sp>
      <p:pic>
        <p:nvPicPr>
          <p:cNvPr id="32" name="Picture 2" descr="PwC and Microsoft Join Forces in $1 Billion AI Investment">
            <a:extLst>
              <a:ext uri="{FF2B5EF4-FFF2-40B4-BE49-F238E27FC236}">
                <a16:creationId xmlns:a16="http://schemas.microsoft.com/office/drawing/2014/main" id="{0113A963-7DAB-0159-E58F-A2DA2A465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56" y="4625615"/>
            <a:ext cx="663449" cy="37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Amazon.com: Amazon eGift Card - Amazon Smile_Logo: Gift Cards">
            <a:extLst>
              <a:ext uri="{FF2B5EF4-FFF2-40B4-BE49-F238E27FC236}">
                <a16:creationId xmlns:a16="http://schemas.microsoft.com/office/drawing/2014/main" id="{07AD24BD-79B1-D98C-22C6-E3E04FC1F8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7" t="30000" r="10451" b="28429"/>
          <a:stretch/>
        </p:blipFill>
        <p:spPr bwMode="auto">
          <a:xfrm>
            <a:off x="9427253" y="5417816"/>
            <a:ext cx="866940" cy="28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80A3D5-4AB4-4F2F-762E-B46819EB4C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7756" y="4580846"/>
            <a:ext cx="707493" cy="7074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E23799D-2496-4C24-55A4-933EBF4C6D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2449" y="5085891"/>
            <a:ext cx="621277" cy="62127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B4ADF26-AD31-F4B8-D8CC-9E68D37389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7493" y="4547921"/>
            <a:ext cx="1091917" cy="10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19">
            <a:extLst>
              <a:ext uri="{FF2B5EF4-FFF2-40B4-BE49-F238E27FC236}">
                <a16:creationId xmlns:a16="http://schemas.microsoft.com/office/drawing/2014/main" id="{0CE9F0E4-D516-F4B9-DFDA-86607C809DD2}"/>
              </a:ext>
            </a:extLst>
          </p:cNvPr>
          <p:cNvSpPr/>
          <p:nvPr/>
        </p:nvSpPr>
        <p:spPr>
          <a:xfrm>
            <a:off x="3948858" y="4943614"/>
            <a:ext cx="812364" cy="1005218"/>
          </a:xfrm>
          <a:prstGeom prst="roundRect">
            <a:avLst>
              <a:gd name="adj" fmla="val 1405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E25D267F-850C-FF02-D7A9-16D1FEDB4D01}"/>
              </a:ext>
            </a:extLst>
          </p:cNvPr>
          <p:cNvSpPr/>
          <p:nvPr/>
        </p:nvSpPr>
        <p:spPr>
          <a:xfrm>
            <a:off x="1656997" y="5103530"/>
            <a:ext cx="3467820" cy="680270"/>
          </a:xfrm>
          <a:custGeom>
            <a:avLst/>
            <a:gdLst>
              <a:gd name="connsiteX0" fmla="*/ 344785 w 3684257"/>
              <a:gd name="connsiteY0" fmla="*/ 42599 h 679219"/>
              <a:gd name="connsiteX1" fmla="*/ 58190 w 3684257"/>
              <a:gd name="connsiteY1" fmla="*/ 329194 h 679219"/>
              <a:gd name="connsiteX2" fmla="*/ 344785 w 3684257"/>
              <a:gd name="connsiteY2" fmla="*/ 615789 h 679219"/>
              <a:gd name="connsiteX3" fmla="*/ 631380 w 3684257"/>
              <a:gd name="connsiteY3" fmla="*/ 329194 h 679219"/>
              <a:gd name="connsiteX4" fmla="*/ 344785 w 3684257"/>
              <a:gd name="connsiteY4" fmla="*/ 4259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0" fmla="*/ 238086 w 3684257"/>
              <a:gd name="connsiteY0" fmla="*/ 385499 h 679219"/>
              <a:gd name="connsiteX1" fmla="*/ 58190 w 3684257"/>
              <a:gd name="connsiteY1" fmla="*/ 329194 h 679219"/>
              <a:gd name="connsiteX2" fmla="*/ 344785 w 3684257"/>
              <a:gd name="connsiteY2" fmla="*/ 615789 h 679219"/>
              <a:gd name="connsiteX3" fmla="*/ 631380 w 3684257"/>
              <a:gd name="connsiteY3" fmla="*/ 329194 h 679219"/>
              <a:gd name="connsiteX4" fmla="*/ 238086 w 3684257"/>
              <a:gd name="connsiteY4" fmla="*/ 38549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238086 w 3684257"/>
              <a:gd name="connsiteY0" fmla="*/ 385499 h 679219"/>
              <a:gd name="connsiteX1" fmla="*/ 58190 w 3684257"/>
              <a:gd name="connsiteY1" fmla="*/ 329194 h 679219"/>
              <a:gd name="connsiteX2" fmla="*/ 344785 w 3684257"/>
              <a:gd name="connsiteY2" fmla="*/ 615789 h 679219"/>
              <a:gd name="connsiteX3" fmla="*/ 12522 w 3684257"/>
              <a:gd name="connsiteY3" fmla="*/ 9154 h 679219"/>
              <a:gd name="connsiteX4" fmla="*/ 238086 w 3684257"/>
              <a:gd name="connsiteY4" fmla="*/ 38549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240060 w 3686231"/>
              <a:gd name="connsiteY0" fmla="*/ 400643 h 694363"/>
              <a:gd name="connsiteX1" fmla="*/ 60164 w 3686231"/>
              <a:gd name="connsiteY1" fmla="*/ 344338 h 694363"/>
              <a:gd name="connsiteX2" fmla="*/ 26661 w 3686231"/>
              <a:gd name="connsiteY2" fmla="*/ 70863 h 694363"/>
              <a:gd name="connsiteX3" fmla="*/ 14496 w 3686231"/>
              <a:gd name="connsiteY3" fmla="*/ 24298 h 694363"/>
              <a:gd name="connsiteX4" fmla="*/ 240060 w 3686231"/>
              <a:gd name="connsiteY4" fmla="*/ 400643 h 694363"/>
              <a:gd name="connsiteX5" fmla="*/ 1974 w 3686231"/>
              <a:gd name="connsiteY5" fmla="*/ 15144 h 694363"/>
              <a:gd name="connsiteX6" fmla="*/ 3383976 w 3686231"/>
              <a:gd name="connsiteY6" fmla="*/ 15144 h 694363"/>
              <a:gd name="connsiteX7" fmla="*/ 3450322 w 3686231"/>
              <a:gd name="connsiteY7" fmla="*/ 20782 h 694363"/>
              <a:gd name="connsiteX8" fmla="*/ 3680881 w 3686231"/>
              <a:gd name="connsiteY8" fmla="*/ 137911 h 694363"/>
              <a:gd name="connsiteX9" fmla="*/ 3686231 w 3686231"/>
              <a:gd name="connsiteY9" fmla="*/ 145771 h 694363"/>
              <a:gd name="connsiteX10" fmla="*/ 3282382 w 3686231"/>
              <a:gd name="connsiteY10" fmla="*/ 364167 h 694363"/>
              <a:gd name="connsiteX11" fmla="*/ 3675131 w 3686231"/>
              <a:gd name="connsiteY11" fmla="*/ 576560 h 694363"/>
              <a:gd name="connsiteX12" fmla="*/ 3633475 w 3686231"/>
              <a:gd name="connsiteY12" fmla="*/ 612522 h 694363"/>
              <a:gd name="connsiteX13" fmla="*/ 3450322 w 3686231"/>
              <a:gd name="connsiteY13" fmla="*/ 688724 h 694363"/>
              <a:gd name="connsiteX14" fmla="*/ 3383964 w 3686231"/>
              <a:gd name="connsiteY14" fmla="*/ 694363 h 694363"/>
              <a:gd name="connsiteX15" fmla="*/ 1974 w 3686231"/>
              <a:gd name="connsiteY15" fmla="*/ 694363 h 694363"/>
              <a:gd name="connsiteX16" fmla="*/ 1974 w 3686231"/>
              <a:gd name="connsiteY16" fmla="*/ 15144 h 694363"/>
              <a:gd name="connsiteX0" fmla="*/ 35357 w 3684257"/>
              <a:gd name="connsiteY0" fmla="*/ 65459 h 679219"/>
              <a:gd name="connsiteX1" fmla="*/ 58190 w 3684257"/>
              <a:gd name="connsiteY1" fmla="*/ 329194 h 679219"/>
              <a:gd name="connsiteX2" fmla="*/ 24687 w 3684257"/>
              <a:gd name="connsiteY2" fmla="*/ 55719 h 679219"/>
              <a:gd name="connsiteX3" fmla="*/ 12522 w 3684257"/>
              <a:gd name="connsiteY3" fmla="*/ 9154 h 679219"/>
              <a:gd name="connsiteX4" fmla="*/ 35357 w 3684257"/>
              <a:gd name="connsiteY4" fmla="*/ 6545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35357 w 3684257"/>
              <a:gd name="connsiteY0" fmla="*/ 65459 h 679219"/>
              <a:gd name="connsiteX1" fmla="*/ 36850 w 3684257"/>
              <a:gd name="connsiteY1" fmla="*/ 43444 h 679219"/>
              <a:gd name="connsiteX2" fmla="*/ 24687 w 3684257"/>
              <a:gd name="connsiteY2" fmla="*/ 55719 h 679219"/>
              <a:gd name="connsiteX3" fmla="*/ 12522 w 3684257"/>
              <a:gd name="connsiteY3" fmla="*/ 9154 h 679219"/>
              <a:gd name="connsiteX4" fmla="*/ 35357 w 3684257"/>
              <a:gd name="connsiteY4" fmla="*/ 6545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2755 w 3684257"/>
              <a:gd name="connsiteY0" fmla="*/ 8309 h 679219"/>
              <a:gd name="connsiteX1" fmla="*/ 36850 w 3684257"/>
              <a:gd name="connsiteY1" fmla="*/ 43444 h 679219"/>
              <a:gd name="connsiteX2" fmla="*/ 24687 w 3684257"/>
              <a:gd name="connsiteY2" fmla="*/ 55719 h 679219"/>
              <a:gd name="connsiteX3" fmla="*/ 12522 w 3684257"/>
              <a:gd name="connsiteY3" fmla="*/ 9154 h 679219"/>
              <a:gd name="connsiteX4" fmla="*/ 2755 w 3684257"/>
              <a:gd name="connsiteY4" fmla="*/ 830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2755 w 3684257"/>
              <a:gd name="connsiteY0" fmla="*/ 8309 h 679219"/>
              <a:gd name="connsiteX1" fmla="*/ 36850 w 3684257"/>
              <a:gd name="connsiteY1" fmla="*/ 43444 h 679219"/>
              <a:gd name="connsiteX2" fmla="*/ 3939 w 3684257"/>
              <a:gd name="connsiteY2" fmla="*/ 4919 h 679219"/>
              <a:gd name="connsiteX3" fmla="*/ 12522 w 3684257"/>
              <a:gd name="connsiteY3" fmla="*/ 9154 h 679219"/>
              <a:gd name="connsiteX4" fmla="*/ 2755 w 3684257"/>
              <a:gd name="connsiteY4" fmla="*/ 830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7404 w 3688906"/>
              <a:gd name="connsiteY0" fmla="*/ 9360 h 680270"/>
              <a:gd name="connsiteX1" fmla="*/ 5 w 3688906"/>
              <a:gd name="connsiteY1" fmla="*/ 45 h 680270"/>
              <a:gd name="connsiteX2" fmla="*/ 8588 w 3688906"/>
              <a:gd name="connsiteY2" fmla="*/ 5970 h 680270"/>
              <a:gd name="connsiteX3" fmla="*/ 17171 w 3688906"/>
              <a:gd name="connsiteY3" fmla="*/ 10205 h 680270"/>
              <a:gd name="connsiteX4" fmla="*/ 7404 w 3688906"/>
              <a:gd name="connsiteY4" fmla="*/ 9360 h 680270"/>
              <a:gd name="connsiteX5" fmla="*/ 4649 w 3688906"/>
              <a:gd name="connsiteY5" fmla="*/ 1051 h 680270"/>
              <a:gd name="connsiteX6" fmla="*/ 3386651 w 3688906"/>
              <a:gd name="connsiteY6" fmla="*/ 1051 h 680270"/>
              <a:gd name="connsiteX7" fmla="*/ 3452997 w 3688906"/>
              <a:gd name="connsiteY7" fmla="*/ 6689 h 680270"/>
              <a:gd name="connsiteX8" fmla="*/ 3683556 w 3688906"/>
              <a:gd name="connsiteY8" fmla="*/ 123818 h 680270"/>
              <a:gd name="connsiteX9" fmla="*/ 3688906 w 3688906"/>
              <a:gd name="connsiteY9" fmla="*/ 131678 h 680270"/>
              <a:gd name="connsiteX10" fmla="*/ 3285057 w 3688906"/>
              <a:gd name="connsiteY10" fmla="*/ 350074 h 680270"/>
              <a:gd name="connsiteX11" fmla="*/ 3677806 w 3688906"/>
              <a:gd name="connsiteY11" fmla="*/ 562467 h 680270"/>
              <a:gd name="connsiteX12" fmla="*/ 3636150 w 3688906"/>
              <a:gd name="connsiteY12" fmla="*/ 598429 h 680270"/>
              <a:gd name="connsiteX13" fmla="*/ 3452997 w 3688906"/>
              <a:gd name="connsiteY13" fmla="*/ 674631 h 680270"/>
              <a:gd name="connsiteX14" fmla="*/ 3386639 w 3688906"/>
              <a:gd name="connsiteY14" fmla="*/ 680270 h 680270"/>
              <a:gd name="connsiteX15" fmla="*/ 4649 w 3688906"/>
              <a:gd name="connsiteY15" fmla="*/ 680270 h 680270"/>
              <a:gd name="connsiteX16" fmla="*/ 4649 w 3688906"/>
              <a:gd name="connsiteY16" fmla="*/ 1051 h 6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8906" h="680270">
                <a:moveTo>
                  <a:pt x="7404" y="9360"/>
                </a:moveTo>
                <a:cubicBezTo>
                  <a:pt x="4543" y="7667"/>
                  <a:pt x="-192" y="610"/>
                  <a:pt x="5" y="45"/>
                </a:cubicBezTo>
                <a:cubicBezTo>
                  <a:pt x="202" y="-520"/>
                  <a:pt x="5727" y="4277"/>
                  <a:pt x="8588" y="5970"/>
                </a:cubicBezTo>
                <a:cubicBezTo>
                  <a:pt x="11449" y="7663"/>
                  <a:pt x="17368" y="9640"/>
                  <a:pt x="17171" y="10205"/>
                </a:cubicBezTo>
                <a:cubicBezTo>
                  <a:pt x="16974" y="10770"/>
                  <a:pt x="10265" y="11053"/>
                  <a:pt x="7404" y="9360"/>
                </a:cubicBezTo>
                <a:close/>
                <a:moveTo>
                  <a:pt x="4649" y="1051"/>
                </a:moveTo>
                <a:lnTo>
                  <a:pt x="3386651" y="1051"/>
                </a:lnTo>
                <a:lnTo>
                  <a:pt x="3452997" y="6689"/>
                </a:lnTo>
                <a:cubicBezTo>
                  <a:pt x="3545138" y="22583"/>
                  <a:pt x="3625865" y="64891"/>
                  <a:pt x="3683556" y="123818"/>
                </a:cubicBezTo>
                <a:lnTo>
                  <a:pt x="3688906" y="131678"/>
                </a:lnTo>
                <a:lnTo>
                  <a:pt x="3285057" y="350074"/>
                </a:lnTo>
                <a:lnTo>
                  <a:pt x="3677806" y="562467"/>
                </a:lnTo>
                <a:lnTo>
                  <a:pt x="3636150" y="598429"/>
                </a:lnTo>
                <a:cubicBezTo>
                  <a:pt x="3584788" y="635933"/>
                  <a:pt x="3522103" y="662711"/>
                  <a:pt x="3452997" y="674631"/>
                </a:cubicBezTo>
                <a:lnTo>
                  <a:pt x="3386639" y="680270"/>
                </a:lnTo>
                <a:lnTo>
                  <a:pt x="4649" y="680270"/>
                </a:lnTo>
                <a:lnTo>
                  <a:pt x="4649" y="10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n-US" sz="1700" b="1" i="1" dirty="0">
                <a:solidFill>
                  <a:srgbClr val="111111"/>
                </a:solidFill>
                <a:latin typeface="Avenir Book"/>
              </a:rPr>
              <a:t>Disjoint Documentation</a:t>
            </a:r>
            <a:endParaRPr kumimoji="0" lang="en-US" sz="1700" b="1" i="1" u="none" strike="noStrike" kern="1200" cap="none" spc="0" normalizeH="0" baseline="0" noProof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7768ED92-0840-AD15-7E02-C9D7F9FD53C8}"/>
              </a:ext>
            </a:extLst>
          </p:cNvPr>
          <p:cNvSpPr/>
          <p:nvPr/>
        </p:nvSpPr>
        <p:spPr>
          <a:xfrm>
            <a:off x="4046733" y="5449557"/>
            <a:ext cx="1409293" cy="496531"/>
          </a:xfrm>
          <a:prstGeom prst="parallelogram">
            <a:avLst>
              <a:gd name="adj" fmla="val 10147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FC5D52-736C-7A35-B1E5-31A986A2A243}"/>
              </a:ext>
            </a:extLst>
          </p:cNvPr>
          <p:cNvSpPr/>
          <p:nvPr/>
        </p:nvSpPr>
        <p:spPr>
          <a:xfrm>
            <a:off x="7124812" y="4948221"/>
            <a:ext cx="3828887" cy="1005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  <a:latin typeface="Avenir Book" panose="02000503020000020003" pitchFamily="2" charset="0"/>
              </a:rPr>
              <a:t>Process of documenting alterations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  <a:latin typeface="Avenir Book" panose="02000503020000020003" pitchFamily="2" charset="0"/>
              </a:rPr>
              <a:t>Location of documentation storage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F2270EC-0FF3-22B4-3D1A-0A7685038486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516582" y="5450830"/>
            <a:ext cx="1614442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514BEE4-3735-505C-0680-0EEFD7FBB17A}"/>
              </a:ext>
            </a:extLst>
          </p:cNvPr>
          <p:cNvSpPr/>
          <p:nvPr/>
        </p:nvSpPr>
        <p:spPr>
          <a:xfrm>
            <a:off x="6131024" y="4948221"/>
            <a:ext cx="992214" cy="10052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E07D90D6-0156-B670-0C8D-25BBD050C344}"/>
              </a:ext>
            </a:extLst>
          </p:cNvPr>
          <p:cNvSpPr/>
          <p:nvPr/>
        </p:nvSpPr>
        <p:spPr>
          <a:xfrm flipH="1">
            <a:off x="4021668" y="4936512"/>
            <a:ext cx="1435932" cy="505901"/>
          </a:xfrm>
          <a:prstGeom prst="parallelogram">
            <a:avLst>
              <a:gd name="adj" fmla="val 10147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pic>
        <p:nvPicPr>
          <p:cNvPr id="59" name="Graphic 58" descr="Exit with solid fill">
            <a:extLst>
              <a:ext uri="{FF2B5EF4-FFF2-40B4-BE49-F238E27FC236}">
                <a16:creationId xmlns:a16="http://schemas.microsoft.com/office/drawing/2014/main" id="{FB2928BB-D849-0109-92ED-26B4EEC3E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4254" y="5105483"/>
            <a:ext cx="673860" cy="673860"/>
          </a:xfrm>
          <a:prstGeom prst="rect">
            <a:avLst/>
          </a:prstGeom>
        </p:spPr>
      </p:pic>
      <p:sp>
        <p:nvSpPr>
          <p:cNvPr id="29" name="Rounded Rectangle 19">
            <a:extLst>
              <a:ext uri="{FF2B5EF4-FFF2-40B4-BE49-F238E27FC236}">
                <a16:creationId xmlns:a16="http://schemas.microsoft.com/office/drawing/2014/main" id="{40E12C0D-099B-A1E0-C576-1844FC658CE1}"/>
              </a:ext>
            </a:extLst>
          </p:cNvPr>
          <p:cNvSpPr/>
          <p:nvPr/>
        </p:nvSpPr>
        <p:spPr>
          <a:xfrm>
            <a:off x="3947378" y="3777957"/>
            <a:ext cx="812364" cy="1005218"/>
          </a:xfrm>
          <a:prstGeom prst="roundRect">
            <a:avLst>
              <a:gd name="adj" fmla="val 14052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8C0C1611-86E5-9BA3-AD25-49EF8B159487}"/>
              </a:ext>
            </a:extLst>
          </p:cNvPr>
          <p:cNvSpPr/>
          <p:nvPr/>
        </p:nvSpPr>
        <p:spPr>
          <a:xfrm>
            <a:off x="1656997" y="3943385"/>
            <a:ext cx="3467820" cy="680270"/>
          </a:xfrm>
          <a:custGeom>
            <a:avLst/>
            <a:gdLst>
              <a:gd name="connsiteX0" fmla="*/ 344785 w 3684257"/>
              <a:gd name="connsiteY0" fmla="*/ 42599 h 679219"/>
              <a:gd name="connsiteX1" fmla="*/ 58190 w 3684257"/>
              <a:gd name="connsiteY1" fmla="*/ 329194 h 679219"/>
              <a:gd name="connsiteX2" fmla="*/ 344785 w 3684257"/>
              <a:gd name="connsiteY2" fmla="*/ 615789 h 679219"/>
              <a:gd name="connsiteX3" fmla="*/ 631380 w 3684257"/>
              <a:gd name="connsiteY3" fmla="*/ 329194 h 679219"/>
              <a:gd name="connsiteX4" fmla="*/ 344785 w 3684257"/>
              <a:gd name="connsiteY4" fmla="*/ 4259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0" fmla="*/ 238086 w 3684257"/>
              <a:gd name="connsiteY0" fmla="*/ 385499 h 679219"/>
              <a:gd name="connsiteX1" fmla="*/ 58190 w 3684257"/>
              <a:gd name="connsiteY1" fmla="*/ 329194 h 679219"/>
              <a:gd name="connsiteX2" fmla="*/ 344785 w 3684257"/>
              <a:gd name="connsiteY2" fmla="*/ 615789 h 679219"/>
              <a:gd name="connsiteX3" fmla="*/ 631380 w 3684257"/>
              <a:gd name="connsiteY3" fmla="*/ 329194 h 679219"/>
              <a:gd name="connsiteX4" fmla="*/ 238086 w 3684257"/>
              <a:gd name="connsiteY4" fmla="*/ 38549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238086 w 3684257"/>
              <a:gd name="connsiteY0" fmla="*/ 385499 h 679219"/>
              <a:gd name="connsiteX1" fmla="*/ 58190 w 3684257"/>
              <a:gd name="connsiteY1" fmla="*/ 329194 h 679219"/>
              <a:gd name="connsiteX2" fmla="*/ 344785 w 3684257"/>
              <a:gd name="connsiteY2" fmla="*/ 615789 h 679219"/>
              <a:gd name="connsiteX3" fmla="*/ 12522 w 3684257"/>
              <a:gd name="connsiteY3" fmla="*/ 9154 h 679219"/>
              <a:gd name="connsiteX4" fmla="*/ 238086 w 3684257"/>
              <a:gd name="connsiteY4" fmla="*/ 38549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240060 w 3686231"/>
              <a:gd name="connsiteY0" fmla="*/ 400643 h 694363"/>
              <a:gd name="connsiteX1" fmla="*/ 60164 w 3686231"/>
              <a:gd name="connsiteY1" fmla="*/ 344338 h 694363"/>
              <a:gd name="connsiteX2" fmla="*/ 26661 w 3686231"/>
              <a:gd name="connsiteY2" fmla="*/ 70863 h 694363"/>
              <a:gd name="connsiteX3" fmla="*/ 14496 w 3686231"/>
              <a:gd name="connsiteY3" fmla="*/ 24298 h 694363"/>
              <a:gd name="connsiteX4" fmla="*/ 240060 w 3686231"/>
              <a:gd name="connsiteY4" fmla="*/ 400643 h 694363"/>
              <a:gd name="connsiteX5" fmla="*/ 1974 w 3686231"/>
              <a:gd name="connsiteY5" fmla="*/ 15144 h 694363"/>
              <a:gd name="connsiteX6" fmla="*/ 3383976 w 3686231"/>
              <a:gd name="connsiteY6" fmla="*/ 15144 h 694363"/>
              <a:gd name="connsiteX7" fmla="*/ 3450322 w 3686231"/>
              <a:gd name="connsiteY7" fmla="*/ 20782 h 694363"/>
              <a:gd name="connsiteX8" fmla="*/ 3680881 w 3686231"/>
              <a:gd name="connsiteY8" fmla="*/ 137911 h 694363"/>
              <a:gd name="connsiteX9" fmla="*/ 3686231 w 3686231"/>
              <a:gd name="connsiteY9" fmla="*/ 145771 h 694363"/>
              <a:gd name="connsiteX10" fmla="*/ 3282382 w 3686231"/>
              <a:gd name="connsiteY10" fmla="*/ 364167 h 694363"/>
              <a:gd name="connsiteX11" fmla="*/ 3675131 w 3686231"/>
              <a:gd name="connsiteY11" fmla="*/ 576560 h 694363"/>
              <a:gd name="connsiteX12" fmla="*/ 3633475 w 3686231"/>
              <a:gd name="connsiteY12" fmla="*/ 612522 h 694363"/>
              <a:gd name="connsiteX13" fmla="*/ 3450322 w 3686231"/>
              <a:gd name="connsiteY13" fmla="*/ 688724 h 694363"/>
              <a:gd name="connsiteX14" fmla="*/ 3383964 w 3686231"/>
              <a:gd name="connsiteY14" fmla="*/ 694363 h 694363"/>
              <a:gd name="connsiteX15" fmla="*/ 1974 w 3686231"/>
              <a:gd name="connsiteY15" fmla="*/ 694363 h 694363"/>
              <a:gd name="connsiteX16" fmla="*/ 1974 w 3686231"/>
              <a:gd name="connsiteY16" fmla="*/ 15144 h 694363"/>
              <a:gd name="connsiteX0" fmla="*/ 35357 w 3684257"/>
              <a:gd name="connsiteY0" fmla="*/ 65459 h 679219"/>
              <a:gd name="connsiteX1" fmla="*/ 58190 w 3684257"/>
              <a:gd name="connsiteY1" fmla="*/ 329194 h 679219"/>
              <a:gd name="connsiteX2" fmla="*/ 24687 w 3684257"/>
              <a:gd name="connsiteY2" fmla="*/ 55719 h 679219"/>
              <a:gd name="connsiteX3" fmla="*/ 12522 w 3684257"/>
              <a:gd name="connsiteY3" fmla="*/ 9154 h 679219"/>
              <a:gd name="connsiteX4" fmla="*/ 35357 w 3684257"/>
              <a:gd name="connsiteY4" fmla="*/ 6545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35357 w 3684257"/>
              <a:gd name="connsiteY0" fmla="*/ 65459 h 679219"/>
              <a:gd name="connsiteX1" fmla="*/ 36850 w 3684257"/>
              <a:gd name="connsiteY1" fmla="*/ 43444 h 679219"/>
              <a:gd name="connsiteX2" fmla="*/ 24687 w 3684257"/>
              <a:gd name="connsiteY2" fmla="*/ 55719 h 679219"/>
              <a:gd name="connsiteX3" fmla="*/ 12522 w 3684257"/>
              <a:gd name="connsiteY3" fmla="*/ 9154 h 679219"/>
              <a:gd name="connsiteX4" fmla="*/ 35357 w 3684257"/>
              <a:gd name="connsiteY4" fmla="*/ 6545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2755 w 3684257"/>
              <a:gd name="connsiteY0" fmla="*/ 8309 h 679219"/>
              <a:gd name="connsiteX1" fmla="*/ 36850 w 3684257"/>
              <a:gd name="connsiteY1" fmla="*/ 43444 h 679219"/>
              <a:gd name="connsiteX2" fmla="*/ 24687 w 3684257"/>
              <a:gd name="connsiteY2" fmla="*/ 55719 h 679219"/>
              <a:gd name="connsiteX3" fmla="*/ 12522 w 3684257"/>
              <a:gd name="connsiteY3" fmla="*/ 9154 h 679219"/>
              <a:gd name="connsiteX4" fmla="*/ 2755 w 3684257"/>
              <a:gd name="connsiteY4" fmla="*/ 830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2755 w 3684257"/>
              <a:gd name="connsiteY0" fmla="*/ 8309 h 679219"/>
              <a:gd name="connsiteX1" fmla="*/ 36850 w 3684257"/>
              <a:gd name="connsiteY1" fmla="*/ 43444 h 679219"/>
              <a:gd name="connsiteX2" fmla="*/ 3939 w 3684257"/>
              <a:gd name="connsiteY2" fmla="*/ 4919 h 679219"/>
              <a:gd name="connsiteX3" fmla="*/ 12522 w 3684257"/>
              <a:gd name="connsiteY3" fmla="*/ 9154 h 679219"/>
              <a:gd name="connsiteX4" fmla="*/ 2755 w 3684257"/>
              <a:gd name="connsiteY4" fmla="*/ 830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7404 w 3688906"/>
              <a:gd name="connsiteY0" fmla="*/ 9360 h 680270"/>
              <a:gd name="connsiteX1" fmla="*/ 5 w 3688906"/>
              <a:gd name="connsiteY1" fmla="*/ 45 h 680270"/>
              <a:gd name="connsiteX2" fmla="*/ 8588 w 3688906"/>
              <a:gd name="connsiteY2" fmla="*/ 5970 h 680270"/>
              <a:gd name="connsiteX3" fmla="*/ 17171 w 3688906"/>
              <a:gd name="connsiteY3" fmla="*/ 10205 h 680270"/>
              <a:gd name="connsiteX4" fmla="*/ 7404 w 3688906"/>
              <a:gd name="connsiteY4" fmla="*/ 9360 h 680270"/>
              <a:gd name="connsiteX5" fmla="*/ 4649 w 3688906"/>
              <a:gd name="connsiteY5" fmla="*/ 1051 h 680270"/>
              <a:gd name="connsiteX6" fmla="*/ 3386651 w 3688906"/>
              <a:gd name="connsiteY6" fmla="*/ 1051 h 680270"/>
              <a:gd name="connsiteX7" fmla="*/ 3452997 w 3688906"/>
              <a:gd name="connsiteY7" fmla="*/ 6689 h 680270"/>
              <a:gd name="connsiteX8" fmla="*/ 3683556 w 3688906"/>
              <a:gd name="connsiteY8" fmla="*/ 123818 h 680270"/>
              <a:gd name="connsiteX9" fmla="*/ 3688906 w 3688906"/>
              <a:gd name="connsiteY9" fmla="*/ 131678 h 680270"/>
              <a:gd name="connsiteX10" fmla="*/ 3285057 w 3688906"/>
              <a:gd name="connsiteY10" fmla="*/ 350074 h 680270"/>
              <a:gd name="connsiteX11" fmla="*/ 3677806 w 3688906"/>
              <a:gd name="connsiteY11" fmla="*/ 562467 h 680270"/>
              <a:gd name="connsiteX12" fmla="*/ 3636150 w 3688906"/>
              <a:gd name="connsiteY12" fmla="*/ 598429 h 680270"/>
              <a:gd name="connsiteX13" fmla="*/ 3452997 w 3688906"/>
              <a:gd name="connsiteY13" fmla="*/ 674631 h 680270"/>
              <a:gd name="connsiteX14" fmla="*/ 3386639 w 3688906"/>
              <a:gd name="connsiteY14" fmla="*/ 680270 h 680270"/>
              <a:gd name="connsiteX15" fmla="*/ 4649 w 3688906"/>
              <a:gd name="connsiteY15" fmla="*/ 680270 h 680270"/>
              <a:gd name="connsiteX16" fmla="*/ 4649 w 3688906"/>
              <a:gd name="connsiteY16" fmla="*/ 1051 h 6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8906" h="680270">
                <a:moveTo>
                  <a:pt x="7404" y="9360"/>
                </a:moveTo>
                <a:cubicBezTo>
                  <a:pt x="4543" y="7667"/>
                  <a:pt x="-192" y="610"/>
                  <a:pt x="5" y="45"/>
                </a:cubicBezTo>
                <a:cubicBezTo>
                  <a:pt x="202" y="-520"/>
                  <a:pt x="5727" y="4277"/>
                  <a:pt x="8588" y="5970"/>
                </a:cubicBezTo>
                <a:cubicBezTo>
                  <a:pt x="11449" y="7663"/>
                  <a:pt x="17368" y="9640"/>
                  <a:pt x="17171" y="10205"/>
                </a:cubicBezTo>
                <a:cubicBezTo>
                  <a:pt x="16974" y="10770"/>
                  <a:pt x="10265" y="11053"/>
                  <a:pt x="7404" y="9360"/>
                </a:cubicBezTo>
                <a:close/>
                <a:moveTo>
                  <a:pt x="4649" y="1051"/>
                </a:moveTo>
                <a:lnTo>
                  <a:pt x="3386651" y="1051"/>
                </a:lnTo>
                <a:lnTo>
                  <a:pt x="3452997" y="6689"/>
                </a:lnTo>
                <a:cubicBezTo>
                  <a:pt x="3545138" y="22583"/>
                  <a:pt x="3625865" y="64891"/>
                  <a:pt x="3683556" y="123818"/>
                </a:cubicBezTo>
                <a:lnTo>
                  <a:pt x="3688906" y="131678"/>
                </a:lnTo>
                <a:lnTo>
                  <a:pt x="3285057" y="350074"/>
                </a:lnTo>
                <a:lnTo>
                  <a:pt x="3677806" y="562467"/>
                </a:lnTo>
                <a:lnTo>
                  <a:pt x="3636150" y="598429"/>
                </a:lnTo>
                <a:cubicBezTo>
                  <a:pt x="3584788" y="635933"/>
                  <a:pt x="3522103" y="662711"/>
                  <a:pt x="3452997" y="674631"/>
                </a:cubicBezTo>
                <a:lnTo>
                  <a:pt x="3386639" y="680270"/>
                </a:lnTo>
                <a:lnTo>
                  <a:pt x="4649" y="680270"/>
                </a:lnTo>
                <a:lnTo>
                  <a:pt x="4649" y="10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n-US" sz="1700" b="1" i="1">
                <a:solidFill>
                  <a:srgbClr val="111111"/>
                </a:solidFill>
                <a:latin typeface="Avenir Book"/>
              </a:rPr>
              <a:t>Changes During Covid-19</a:t>
            </a:r>
            <a:endParaRPr kumimoji="0" lang="en-US" sz="1700" b="1" i="1" u="none" strike="noStrike" kern="1200" cap="none" spc="0" normalizeH="0" baseline="0" noProof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E127B48F-2EF2-B36F-D65C-C043A51DC6FF}"/>
              </a:ext>
            </a:extLst>
          </p:cNvPr>
          <p:cNvSpPr/>
          <p:nvPr/>
        </p:nvSpPr>
        <p:spPr>
          <a:xfrm>
            <a:off x="4046733" y="4297508"/>
            <a:ext cx="1409293" cy="496531"/>
          </a:xfrm>
          <a:prstGeom prst="parallelogram">
            <a:avLst>
              <a:gd name="adj" fmla="val 101471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26F43C-7560-F170-E9BB-1C19D8870D18}"/>
              </a:ext>
            </a:extLst>
          </p:cNvPr>
          <p:cNvSpPr/>
          <p:nvPr/>
        </p:nvSpPr>
        <p:spPr>
          <a:xfrm>
            <a:off x="7124812" y="3783850"/>
            <a:ext cx="3828887" cy="1011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  <a:latin typeface="Avenir Book" panose="02000503020000020003" pitchFamily="2" charset="0"/>
              </a:rPr>
              <a:t>Information transitions during pandemic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  <a:latin typeface="Avenir Book" panose="02000503020000020003" pitchFamily="2" charset="0"/>
              </a:rPr>
              <a:t>Retraced pandemic-made adjustments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B715C-53FC-0323-9221-08D57328151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516582" y="4289581"/>
            <a:ext cx="1614442" cy="7927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C11D624-AFE0-3FDD-B725-99C5471D0937}"/>
              </a:ext>
            </a:extLst>
          </p:cNvPr>
          <p:cNvSpPr/>
          <p:nvPr/>
        </p:nvSpPr>
        <p:spPr>
          <a:xfrm>
            <a:off x="6131024" y="3783850"/>
            <a:ext cx="992214" cy="10114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1D600227-9B05-799A-1139-1F4EA4CA3E33}"/>
              </a:ext>
            </a:extLst>
          </p:cNvPr>
          <p:cNvSpPr/>
          <p:nvPr/>
        </p:nvSpPr>
        <p:spPr>
          <a:xfrm flipH="1">
            <a:off x="4021668" y="3784463"/>
            <a:ext cx="1435932" cy="505901"/>
          </a:xfrm>
          <a:prstGeom prst="parallelogram">
            <a:avLst>
              <a:gd name="adj" fmla="val 101471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pic>
        <p:nvPicPr>
          <p:cNvPr id="61" name="Graphic 60" descr="Covid-19 with solid fill">
            <a:extLst>
              <a:ext uri="{FF2B5EF4-FFF2-40B4-BE49-F238E27FC236}">
                <a16:creationId xmlns:a16="http://schemas.microsoft.com/office/drawing/2014/main" id="{94CE9439-A2BC-D960-AF5B-6E49902A7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9729" y="3920106"/>
            <a:ext cx="754804" cy="754804"/>
          </a:xfrm>
          <a:prstGeom prst="rect">
            <a:avLst/>
          </a:prstGeom>
        </p:spPr>
      </p:pic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1174D88B-A103-2182-B459-97A8B5160BCF}"/>
              </a:ext>
            </a:extLst>
          </p:cNvPr>
          <p:cNvSpPr/>
          <p:nvPr/>
        </p:nvSpPr>
        <p:spPr>
          <a:xfrm>
            <a:off x="4029288" y="2626615"/>
            <a:ext cx="812364" cy="1005218"/>
          </a:xfrm>
          <a:prstGeom prst="roundRect">
            <a:avLst>
              <a:gd name="adj" fmla="val 14052"/>
            </a:avLst>
          </a:prstGeom>
          <a:solidFill>
            <a:srgbClr val="404040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19E5A387-4DD7-4954-090D-B224EC702411}"/>
              </a:ext>
            </a:extLst>
          </p:cNvPr>
          <p:cNvSpPr/>
          <p:nvPr/>
        </p:nvSpPr>
        <p:spPr>
          <a:xfrm>
            <a:off x="1656998" y="2789089"/>
            <a:ext cx="3467820" cy="680270"/>
          </a:xfrm>
          <a:custGeom>
            <a:avLst/>
            <a:gdLst>
              <a:gd name="connsiteX0" fmla="*/ 344785 w 3684257"/>
              <a:gd name="connsiteY0" fmla="*/ 42599 h 679219"/>
              <a:gd name="connsiteX1" fmla="*/ 58190 w 3684257"/>
              <a:gd name="connsiteY1" fmla="*/ 329194 h 679219"/>
              <a:gd name="connsiteX2" fmla="*/ 344785 w 3684257"/>
              <a:gd name="connsiteY2" fmla="*/ 615789 h 679219"/>
              <a:gd name="connsiteX3" fmla="*/ 631380 w 3684257"/>
              <a:gd name="connsiteY3" fmla="*/ 329194 h 679219"/>
              <a:gd name="connsiteX4" fmla="*/ 344785 w 3684257"/>
              <a:gd name="connsiteY4" fmla="*/ 4259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0" fmla="*/ 238086 w 3684257"/>
              <a:gd name="connsiteY0" fmla="*/ 385499 h 679219"/>
              <a:gd name="connsiteX1" fmla="*/ 58190 w 3684257"/>
              <a:gd name="connsiteY1" fmla="*/ 329194 h 679219"/>
              <a:gd name="connsiteX2" fmla="*/ 344785 w 3684257"/>
              <a:gd name="connsiteY2" fmla="*/ 615789 h 679219"/>
              <a:gd name="connsiteX3" fmla="*/ 631380 w 3684257"/>
              <a:gd name="connsiteY3" fmla="*/ 329194 h 679219"/>
              <a:gd name="connsiteX4" fmla="*/ 238086 w 3684257"/>
              <a:gd name="connsiteY4" fmla="*/ 38549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238086 w 3684257"/>
              <a:gd name="connsiteY0" fmla="*/ 385499 h 679219"/>
              <a:gd name="connsiteX1" fmla="*/ 58190 w 3684257"/>
              <a:gd name="connsiteY1" fmla="*/ 329194 h 679219"/>
              <a:gd name="connsiteX2" fmla="*/ 344785 w 3684257"/>
              <a:gd name="connsiteY2" fmla="*/ 615789 h 679219"/>
              <a:gd name="connsiteX3" fmla="*/ 12522 w 3684257"/>
              <a:gd name="connsiteY3" fmla="*/ 9154 h 679219"/>
              <a:gd name="connsiteX4" fmla="*/ 238086 w 3684257"/>
              <a:gd name="connsiteY4" fmla="*/ 38549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240060 w 3686231"/>
              <a:gd name="connsiteY0" fmla="*/ 400643 h 694363"/>
              <a:gd name="connsiteX1" fmla="*/ 60164 w 3686231"/>
              <a:gd name="connsiteY1" fmla="*/ 344338 h 694363"/>
              <a:gd name="connsiteX2" fmla="*/ 26661 w 3686231"/>
              <a:gd name="connsiteY2" fmla="*/ 70863 h 694363"/>
              <a:gd name="connsiteX3" fmla="*/ 14496 w 3686231"/>
              <a:gd name="connsiteY3" fmla="*/ 24298 h 694363"/>
              <a:gd name="connsiteX4" fmla="*/ 240060 w 3686231"/>
              <a:gd name="connsiteY4" fmla="*/ 400643 h 694363"/>
              <a:gd name="connsiteX5" fmla="*/ 1974 w 3686231"/>
              <a:gd name="connsiteY5" fmla="*/ 15144 h 694363"/>
              <a:gd name="connsiteX6" fmla="*/ 3383976 w 3686231"/>
              <a:gd name="connsiteY6" fmla="*/ 15144 h 694363"/>
              <a:gd name="connsiteX7" fmla="*/ 3450322 w 3686231"/>
              <a:gd name="connsiteY7" fmla="*/ 20782 h 694363"/>
              <a:gd name="connsiteX8" fmla="*/ 3680881 w 3686231"/>
              <a:gd name="connsiteY8" fmla="*/ 137911 h 694363"/>
              <a:gd name="connsiteX9" fmla="*/ 3686231 w 3686231"/>
              <a:gd name="connsiteY9" fmla="*/ 145771 h 694363"/>
              <a:gd name="connsiteX10" fmla="*/ 3282382 w 3686231"/>
              <a:gd name="connsiteY10" fmla="*/ 364167 h 694363"/>
              <a:gd name="connsiteX11" fmla="*/ 3675131 w 3686231"/>
              <a:gd name="connsiteY11" fmla="*/ 576560 h 694363"/>
              <a:gd name="connsiteX12" fmla="*/ 3633475 w 3686231"/>
              <a:gd name="connsiteY12" fmla="*/ 612522 h 694363"/>
              <a:gd name="connsiteX13" fmla="*/ 3450322 w 3686231"/>
              <a:gd name="connsiteY13" fmla="*/ 688724 h 694363"/>
              <a:gd name="connsiteX14" fmla="*/ 3383964 w 3686231"/>
              <a:gd name="connsiteY14" fmla="*/ 694363 h 694363"/>
              <a:gd name="connsiteX15" fmla="*/ 1974 w 3686231"/>
              <a:gd name="connsiteY15" fmla="*/ 694363 h 694363"/>
              <a:gd name="connsiteX16" fmla="*/ 1974 w 3686231"/>
              <a:gd name="connsiteY16" fmla="*/ 15144 h 694363"/>
              <a:gd name="connsiteX0" fmla="*/ 35357 w 3684257"/>
              <a:gd name="connsiteY0" fmla="*/ 65459 h 679219"/>
              <a:gd name="connsiteX1" fmla="*/ 58190 w 3684257"/>
              <a:gd name="connsiteY1" fmla="*/ 329194 h 679219"/>
              <a:gd name="connsiteX2" fmla="*/ 24687 w 3684257"/>
              <a:gd name="connsiteY2" fmla="*/ 55719 h 679219"/>
              <a:gd name="connsiteX3" fmla="*/ 12522 w 3684257"/>
              <a:gd name="connsiteY3" fmla="*/ 9154 h 679219"/>
              <a:gd name="connsiteX4" fmla="*/ 35357 w 3684257"/>
              <a:gd name="connsiteY4" fmla="*/ 6545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35357 w 3684257"/>
              <a:gd name="connsiteY0" fmla="*/ 65459 h 679219"/>
              <a:gd name="connsiteX1" fmla="*/ 36850 w 3684257"/>
              <a:gd name="connsiteY1" fmla="*/ 43444 h 679219"/>
              <a:gd name="connsiteX2" fmla="*/ 24687 w 3684257"/>
              <a:gd name="connsiteY2" fmla="*/ 55719 h 679219"/>
              <a:gd name="connsiteX3" fmla="*/ 12522 w 3684257"/>
              <a:gd name="connsiteY3" fmla="*/ 9154 h 679219"/>
              <a:gd name="connsiteX4" fmla="*/ 35357 w 3684257"/>
              <a:gd name="connsiteY4" fmla="*/ 6545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2755 w 3684257"/>
              <a:gd name="connsiteY0" fmla="*/ 8309 h 679219"/>
              <a:gd name="connsiteX1" fmla="*/ 36850 w 3684257"/>
              <a:gd name="connsiteY1" fmla="*/ 43444 h 679219"/>
              <a:gd name="connsiteX2" fmla="*/ 24687 w 3684257"/>
              <a:gd name="connsiteY2" fmla="*/ 55719 h 679219"/>
              <a:gd name="connsiteX3" fmla="*/ 12522 w 3684257"/>
              <a:gd name="connsiteY3" fmla="*/ 9154 h 679219"/>
              <a:gd name="connsiteX4" fmla="*/ 2755 w 3684257"/>
              <a:gd name="connsiteY4" fmla="*/ 830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2755 w 3684257"/>
              <a:gd name="connsiteY0" fmla="*/ 8309 h 679219"/>
              <a:gd name="connsiteX1" fmla="*/ 36850 w 3684257"/>
              <a:gd name="connsiteY1" fmla="*/ 43444 h 679219"/>
              <a:gd name="connsiteX2" fmla="*/ 3939 w 3684257"/>
              <a:gd name="connsiteY2" fmla="*/ 4919 h 679219"/>
              <a:gd name="connsiteX3" fmla="*/ 12522 w 3684257"/>
              <a:gd name="connsiteY3" fmla="*/ 9154 h 679219"/>
              <a:gd name="connsiteX4" fmla="*/ 2755 w 3684257"/>
              <a:gd name="connsiteY4" fmla="*/ 830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7404 w 3688906"/>
              <a:gd name="connsiteY0" fmla="*/ 9360 h 680270"/>
              <a:gd name="connsiteX1" fmla="*/ 5 w 3688906"/>
              <a:gd name="connsiteY1" fmla="*/ 45 h 680270"/>
              <a:gd name="connsiteX2" fmla="*/ 8588 w 3688906"/>
              <a:gd name="connsiteY2" fmla="*/ 5970 h 680270"/>
              <a:gd name="connsiteX3" fmla="*/ 17171 w 3688906"/>
              <a:gd name="connsiteY3" fmla="*/ 10205 h 680270"/>
              <a:gd name="connsiteX4" fmla="*/ 7404 w 3688906"/>
              <a:gd name="connsiteY4" fmla="*/ 9360 h 680270"/>
              <a:gd name="connsiteX5" fmla="*/ 4649 w 3688906"/>
              <a:gd name="connsiteY5" fmla="*/ 1051 h 680270"/>
              <a:gd name="connsiteX6" fmla="*/ 3386651 w 3688906"/>
              <a:gd name="connsiteY6" fmla="*/ 1051 h 680270"/>
              <a:gd name="connsiteX7" fmla="*/ 3452997 w 3688906"/>
              <a:gd name="connsiteY7" fmla="*/ 6689 h 680270"/>
              <a:gd name="connsiteX8" fmla="*/ 3683556 w 3688906"/>
              <a:gd name="connsiteY8" fmla="*/ 123818 h 680270"/>
              <a:gd name="connsiteX9" fmla="*/ 3688906 w 3688906"/>
              <a:gd name="connsiteY9" fmla="*/ 131678 h 680270"/>
              <a:gd name="connsiteX10" fmla="*/ 3285057 w 3688906"/>
              <a:gd name="connsiteY10" fmla="*/ 350074 h 680270"/>
              <a:gd name="connsiteX11" fmla="*/ 3677806 w 3688906"/>
              <a:gd name="connsiteY11" fmla="*/ 562467 h 680270"/>
              <a:gd name="connsiteX12" fmla="*/ 3636150 w 3688906"/>
              <a:gd name="connsiteY12" fmla="*/ 598429 h 680270"/>
              <a:gd name="connsiteX13" fmla="*/ 3452997 w 3688906"/>
              <a:gd name="connsiteY13" fmla="*/ 674631 h 680270"/>
              <a:gd name="connsiteX14" fmla="*/ 3386639 w 3688906"/>
              <a:gd name="connsiteY14" fmla="*/ 680270 h 680270"/>
              <a:gd name="connsiteX15" fmla="*/ 4649 w 3688906"/>
              <a:gd name="connsiteY15" fmla="*/ 680270 h 680270"/>
              <a:gd name="connsiteX16" fmla="*/ 4649 w 3688906"/>
              <a:gd name="connsiteY16" fmla="*/ 1051 h 6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8906" h="680270">
                <a:moveTo>
                  <a:pt x="7404" y="9360"/>
                </a:moveTo>
                <a:cubicBezTo>
                  <a:pt x="4543" y="7667"/>
                  <a:pt x="-192" y="610"/>
                  <a:pt x="5" y="45"/>
                </a:cubicBezTo>
                <a:cubicBezTo>
                  <a:pt x="202" y="-520"/>
                  <a:pt x="5727" y="4277"/>
                  <a:pt x="8588" y="5970"/>
                </a:cubicBezTo>
                <a:cubicBezTo>
                  <a:pt x="11449" y="7663"/>
                  <a:pt x="17368" y="9640"/>
                  <a:pt x="17171" y="10205"/>
                </a:cubicBezTo>
                <a:cubicBezTo>
                  <a:pt x="16974" y="10770"/>
                  <a:pt x="10265" y="11053"/>
                  <a:pt x="7404" y="9360"/>
                </a:cubicBezTo>
                <a:close/>
                <a:moveTo>
                  <a:pt x="4649" y="1051"/>
                </a:moveTo>
                <a:lnTo>
                  <a:pt x="3386651" y="1051"/>
                </a:lnTo>
                <a:lnTo>
                  <a:pt x="3452997" y="6689"/>
                </a:lnTo>
                <a:cubicBezTo>
                  <a:pt x="3545138" y="22583"/>
                  <a:pt x="3625865" y="64891"/>
                  <a:pt x="3683556" y="123818"/>
                </a:cubicBezTo>
                <a:lnTo>
                  <a:pt x="3688906" y="131678"/>
                </a:lnTo>
                <a:lnTo>
                  <a:pt x="3285057" y="350074"/>
                </a:lnTo>
                <a:lnTo>
                  <a:pt x="3677806" y="562467"/>
                </a:lnTo>
                <a:lnTo>
                  <a:pt x="3636150" y="598429"/>
                </a:lnTo>
                <a:cubicBezTo>
                  <a:pt x="3584788" y="635933"/>
                  <a:pt x="3522103" y="662711"/>
                  <a:pt x="3452997" y="674631"/>
                </a:cubicBezTo>
                <a:lnTo>
                  <a:pt x="3386639" y="680270"/>
                </a:lnTo>
                <a:lnTo>
                  <a:pt x="4649" y="680270"/>
                </a:lnTo>
                <a:lnTo>
                  <a:pt x="4649" y="10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n-US" sz="1700" b="1" i="1">
                <a:solidFill>
                  <a:srgbClr val="111111"/>
                </a:solidFill>
                <a:latin typeface="Avenir Book"/>
              </a:rPr>
              <a:t>Software </a:t>
            </a:r>
            <a:r>
              <a:rPr lang="en-US" sz="1700" b="1" i="1" dirty="0">
                <a:solidFill>
                  <a:srgbClr val="111111"/>
                </a:solidFill>
                <a:latin typeface="Avenir Book"/>
              </a:rPr>
              <a:t>Capabilities</a:t>
            </a:r>
            <a:endParaRPr kumimoji="0" lang="en-US" sz="1700" b="1" i="1" u="none" strike="noStrike" kern="1200" cap="none" spc="0" normalizeH="0" baseline="0" noProof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6B2913B2-9ECB-D57D-DC1B-4FB6C4B34853}"/>
              </a:ext>
            </a:extLst>
          </p:cNvPr>
          <p:cNvSpPr/>
          <p:nvPr/>
        </p:nvSpPr>
        <p:spPr>
          <a:xfrm>
            <a:off x="4127163" y="3146602"/>
            <a:ext cx="1409293" cy="496531"/>
          </a:xfrm>
          <a:prstGeom prst="parallelogram">
            <a:avLst>
              <a:gd name="adj" fmla="val 101471"/>
            </a:avLst>
          </a:prstGeom>
          <a:solidFill>
            <a:srgbClr val="404040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23A587-15B5-5337-F214-63C07EFE72FD}"/>
              </a:ext>
            </a:extLst>
          </p:cNvPr>
          <p:cNvSpPr/>
          <p:nvPr/>
        </p:nvSpPr>
        <p:spPr>
          <a:xfrm>
            <a:off x="7124812" y="2661997"/>
            <a:ext cx="3828887" cy="956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  <a:latin typeface="Avenir Book" panose="02000503020000020003" pitchFamily="2" charset="0"/>
              </a:rPr>
              <a:t>List of software tools utilized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  <a:latin typeface="Avenir Book" panose="02000503020000020003" pitchFamily="2" charset="0"/>
              </a:rPr>
              <a:t>Noted issues with respective tools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09A6C3-C855-23BE-0604-64F263F5D41F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4641273" y="3134305"/>
            <a:ext cx="1489751" cy="12297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629BCBA-FE92-D53D-5CC2-ABC559291695}"/>
              </a:ext>
            </a:extLst>
          </p:cNvPr>
          <p:cNvSpPr/>
          <p:nvPr/>
        </p:nvSpPr>
        <p:spPr>
          <a:xfrm>
            <a:off x="6131024" y="2655971"/>
            <a:ext cx="992214" cy="956668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61F03917-B1A2-7EC0-FED9-4AB3E12372E5}"/>
              </a:ext>
            </a:extLst>
          </p:cNvPr>
          <p:cNvSpPr/>
          <p:nvPr/>
        </p:nvSpPr>
        <p:spPr>
          <a:xfrm flipH="1">
            <a:off x="4102098" y="2627980"/>
            <a:ext cx="1435932" cy="505901"/>
          </a:xfrm>
          <a:prstGeom prst="parallelogram">
            <a:avLst>
              <a:gd name="adj" fmla="val 101471"/>
            </a:avLst>
          </a:prstGeom>
          <a:solidFill>
            <a:srgbClr val="404040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pic>
        <p:nvPicPr>
          <p:cNvPr id="62" name="Graphic 61" descr="Illustrator with solid fill">
            <a:extLst>
              <a:ext uri="{FF2B5EF4-FFF2-40B4-BE49-F238E27FC236}">
                <a16:creationId xmlns:a16="http://schemas.microsoft.com/office/drawing/2014/main" id="{4ACFA941-D0DB-E9F4-2413-2ED65289B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42782" y="2739159"/>
            <a:ext cx="771846" cy="77184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ECCF7FE-6E75-86A8-C552-A8D7182FA6D4}"/>
              </a:ext>
            </a:extLst>
          </p:cNvPr>
          <p:cNvSpPr txBox="1"/>
          <p:nvPr/>
        </p:nvSpPr>
        <p:spPr>
          <a:xfrm>
            <a:off x="1178125" y="1033750"/>
            <a:ext cx="3338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       Areas </a:t>
            </a:r>
            <a:r>
              <a:rPr lang="en-US" dirty="0">
                <a:latin typeface="Avenir Book" panose="02000503020000020003" pitchFamily="2" charset="0"/>
              </a:rPr>
              <a:t>for Improvement</a:t>
            </a:r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3A057E55-4EBF-54D0-BD2A-8A418E69D063}"/>
              </a:ext>
            </a:extLst>
          </p:cNvPr>
          <p:cNvSpPr/>
          <p:nvPr/>
        </p:nvSpPr>
        <p:spPr>
          <a:xfrm>
            <a:off x="4019445" y="1507019"/>
            <a:ext cx="812364" cy="1005218"/>
          </a:xfrm>
          <a:prstGeom prst="roundRect">
            <a:avLst>
              <a:gd name="adj" fmla="val 14052"/>
            </a:avLst>
          </a:prstGeom>
          <a:solidFill>
            <a:srgbClr val="5E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6E3FCD37-09C0-97D2-9385-1ED77030D74D}"/>
              </a:ext>
            </a:extLst>
          </p:cNvPr>
          <p:cNvSpPr/>
          <p:nvPr/>
        </p:nvSpPr>
        <p:spPr>
          <a:xfrm>
            <a:off x="1656998" y="1664721"/>
            <a:ext cx="3467820" cy="680270"/>
          </a:xfrm>
          <a:custGeom>
            <a:avLst/>
            <a:gdLst>
              <a:gd name="connsiteX0" fmla="*/ 344785 w 3684257"/>
              <a:gd name="connsiteY0" fmla="*/ 42599 h 679219"/>
              <a:gd name="connsiteX1" fmla="*/ 58190 w 3684257"/>
              <a:gd name="connsiteY1" fmla="*/ 329194 h 679219"/>
              <a:gd name="connsiteX2" fmla="*/ 344785 w 3684257"/>
              <a:gd name="connsiteY2" fmla="*/ 615789 h 679219"/>
              <a:gd name="connsiteX3" fmla="*/ 631380 w 3684257"/>
              <a:gd name="connsiteY3" fmla="*/ 329194 h 679219"/>
              <a:gd name="connsiteX4" fmla="*/ 344785 w 3684257"/>
              <a:gd name="connsiteY4" fmla="*/ 4259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0" fmla="*/ 238086 w 3684257"/>
              <a:gd name="connsiteY0" fmla="*/ 385499 h 679219"/>
              <a:gd name="connsiteX1" fmla="*/ 58190 w 3684257"/>
              <a:gd name="connsiteY1" fmla="*/ 329194 h 679219"/>
              <a:gd name="connsiteX2" fmla="*/ 344785 w 3684257"/>
              <a:gd name="connsiteY2" fmla="*/ 615789 h 679219"/>
              <a:gd name="connsiteX3" fmla="*/ 631380 w 3684257"/>
              <a:gd name="connsiteY3" fmla="*/ 329194 h 679219"/>
              <a:gd name="connsiteX4" fmla="*/ 238086 w 3684257"/>
              <a:gd name="connsiteY4" fmla="*/ 38549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238086 w 3684257"/>
              <a:gd name="connsiteY0" fmla="*/ 385499 h 679219"/>
              <a:gd name="connsiteX1" fmla="*/ 58190 w 3684257"/>
              <a:gd name="connsiteY1" fmla="*/ 329194 h 679219"/>
              <a:gd name="connsiteX2" fmla="*/ 344785 w 3684257"/>
              <a:gd name="connsiteY2" fmla="*/ 615789 h 679219"/>
              <a:gd name="connsiteX3" fmla="*/ 12522 w 3684257"/>
              <a:gd name="connsiteY3" fmla="*/ 9154 h 679219"/>
              <a:gd name="connsiteX4" fmla="*/ 238086 w 3684257"/>
              <a:gd name="connsiteY4" fmla="*/ 38549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240060 w 3686231"/>
              <a:gd name="connsiteY0" fmla="*/ 400643 h 694363"/>
              <a:gd name="connsiteX1" fmla="*/ 60164 w 3686231"/>
              <a:gd name="connsiteY1" fmla="*/ 344338 h 694363"/>
              <a:gd name="connsiteX2" fmla="*/ 26661 w 3686231"/>
              <a:gd name="connsiteY2" fmla="*/ 70863 h 694363"/>
              <a:gd name="connsiteX3" fmla="*/ 14496 w 3686231"/>
              <a:gd name="connsiteY3" fmla="*/ 24298 h 694363"/>
              <a:gd name="connsiteX4" fmla="*/ 240060 w 3686231"/>
              <a:gd name="connsiteY4" fmla="*/ 400643 h 694363"/>
              <a:gd name="connsiteX5" fmla="*/ 1974 w 3686231"/>
              <a:gd name="connsiteY5" fmla="*/ 15144 h 694363"/>
              <a:gd name="connsiteX6" fmla="*/ 3383976 w 3686231"/>
              <a:gd name="connsiteY6" fmla="*/ 15144 h 694363"/>
              <a:gd name="connsiteX7" fmla="*/ 3450322 w 3686231"/>
              <a:gd name="connsiteY7" fmla="*/ 20782 h 694363"/>
              <a:gd name="connsiteX8" fmla="*/ 3680881 w 3686231"/>
              <a:gd name="connsiteY8" fmla="*/ 137911 h 694363"/>
              <a:gd name="connsiteX9" fmla="*/ 3686231 w 3686231"/>
              <a:gd name="connsiteY9" fmla="*/ 145771 h 694363"/>
              <a:gd name="connsiteX10" fmla="*/ 3282382 w 3686231"/>
              <a:gd name="connsiteY10" fmla="*/ 364167 h 694363"/>
              <a:gd name="connsiteX11" fmla="*/ 3675131 w 3686231"/>
              <a:gd name="connsiteY11" fmla="*/ 576560 h 694363"/>
              <a:gd name="connsiteX12" fmla="*/ 3633475 w 3686231"/>
              <a:gd name="connsiteY12" fmla="*/ 612522 h 694363"/>
              <a:gd name="connsiteX13" fmla="*/ 3450322 w 3686231"/>
              <a:gd name="connsiteY13" fmla="*/ 688724 h 694363"/>
              <a:gd name="connsiteX14" fmla="*/ 3383964 w 3686231"/>
              <a:gd name="connsiteY14" fmla="*/ 694363 h 694363"/>
              <a:gd name="connsiteX15" fmla="*/ 1974 w 3686231"/>
              <a:gd name="connsiteY15" fmla="*/ 694363 h 694363"/>
              <a:gd name="connsiteX16" fmla="*/ 1974 w 3686231"/>
              <a:gd name="connsiteY16" fmla="*/ 15144 h 694363"/>
              <a:gd name="connsiteX0" fmla="*/ 35357 w 3684257"/>
              <a:gd name="connsiteY0" fmla="*/ 65459 h 679219"/>
              <a:gd name="connsiteX1" fmla="*/ 58190 w 3684257"/>
              <a:gd name="connsiteY1" fmla="*/ 329194 h 679219"/>
              <a:gd name="connsiteX2" fmla="*/ 24687 w 3684257"/>
              <a:gd name="connsiteY2" fmla="*/ 55719 h 679219"/>
              <a:gd name="connsiteX3" fmla="*/ 12522 w 3684257"/>
              <a:gd name="connsiteY3" fmla="*/ 9154 h 679219"/>
              <a:gd name="connsiteX4" fmla="*/ 35357 w 3684257"/>
              <a:gd name="connsiteY4" fmla="*/ 6545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35357 w 3684257"/>
              <a:gd name="connsiteY0" fmla="*/ 65459 h 679219"/>
              <a:gd name="connsiteX1" fmla="*/ 36850 w 3684257"/>
              <a:gd name="connsiteY1" fmla="*/ 43444 h 679219"/>
              <a:gd name="connsiteX2" fmla="*/ 24687 w 3684257"/>
              <a:gd name="connsiteY2" fmla="*/ 55719 h 679219"/>
              <a:gd name="connsiteX3" fmla="*/ 12522 w 3684257"/>
              <a:gd name="connsiteY3" fmla="*/ 9154 h 679219"/>
              <a:gd name="connsiteX4" fmla="*/ 35357 w 3684257"/>
              <a:gd name="connsiteY4" fmla="*/ 6545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2755 w 3684257"/>
              <a:gd name="connsiteY0" fmla="*/ 8309 h 679219"/>
              <a:gd name="connsiteX1" fmla="*/ 36850 w 3684257"/>
              <a:gd name="connsiteY1" fmla="*/ 43444 h 679219"/>
              <a:gd name="connsiteX2" fmla="*/ 24687 w 3684257"/>
              <a:gd name="connsiteY2" fmla="*/ 55719 h 679219"/>
              <a:gd name="connsiteX3" fmla="*/ 12522 w 3684257"/>
              <a:gd name="connsiteY3" fmla="*/ 9154 h 679219"/>
              <a:gd name="connsiteX4" fmla="*/ 2755 w 3684257"/>
              <a:gd name="connsiteY4" fmla="*/ 830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2755 w 3684257"/>
              <a:gd name="connsiteY0" fmla="*/ 8309 h 679219"/>
              <a:gd name="connsiteX1" fmla="*/ 36850 w 3684257"/>
              <a:gd name="connsiteY1" fmla="*/ 43444 h 679219"/>
              <a:gd name="connsiteX2" fmla="*/ 3939 w 3684257"/>
              <a:gd name="connsiteY2" fmla="*/ 4919 h 679219"/>
              <a:gd name="connsiteX3" fmla="*/ 12522 w 3684257"/>
              <a:gd name="connsiteY3" fmla="*/ 9154 h 679219"/>
              <a:gd name="connsiteX4" fmla="*/ 2755 w 3684257"/>
              <a:gd name="connsiteY4" fmla="*/ 8309 h 679219"/>
              <a:gd name="connsiteX5" fmla="*/ 0 w 3684257"/>
              <a:gd name="connsiteY5" fmla="*/ 0 h 679219"/>
              <a:gd name="connsiteX6" fmla="*/ 3382002 w 3684257"/>
              <a:gd name="connsiteY6" fmla="*/ 0 h 679219"/>
              <a:gd name="connsiteX7" fmla="*/ 3448348 w 3684257"/>
              <a:gd name="connsiteY7" fmla="*/ 5638 h 679219"/>
              <a:gd name="connsiteX8" fmla="*/ 3678907 w 3684257"/>
              <a:gd name="connsiteY8" fmla="*/ 122767 h 679219"/>
              <a:gd name="connsiteX9" fmla="*/ 3684257 w 3684257"/>
              <a:gd name="connsiteY9" fmla="*/ 130627 h 679219"/>
              <a:gd name="connsiteX10" fmla="*/ 3280408 w 3684257"/>
              <a:gd name="connsiteY10" fmla="*/ 349023 h 679219"/>
              <a:gd name="connsiteX11" fmla="*/ 3673157 w 3684257"/>
              <a:gd name="connsiteY11" fmla="*/ 561416 h 679219"/>
              <a:gd name="connsiteX12" fmla="*/ 3631501 w 3684257"/>
              <a:gd name="connsiteY12" fmla="*/ 597378 h 679219"/>
              <a:gd name="connsiteX13" fmla="*/ 3448348 w 3684257"/>
              <a:gd name="connsiteY13" fmla="*/ 673580 h 679219"/>
              <a:gd name="connsiteX14" fmla="*/ 3381990 w 3684257"/>
              <a:gd name="connsiteY14" fmla="*/ 679219 h 679219"/>
              <a:gd name="connsiteX15" fmla="*/ 0 w 3684257"/>
              <a:gd name="connsiteY15" fmla="*/ 679219 h 679219"/>
              <a:gd name="connsiteX16" fmla="*/ 0 w 3684257"/>
              <a:gd name="connsiteY16" fmla="*/ 0 h 679219"/>
              <a:gd name="connsiteX0" fmla="*/ 7404 w 3688906"/>
              <a:gd name="connsiteY0" fmla="*/ 9360 h 680270"/>
              <a:gd name="connsiteX1" fmla="*/ 5 w 3688906"/>
              <a:gd name="connsiteY1" fmla="*/ 45 h 680270"/>
              <a:gd name="connsiteX2" fmla="*/ 8588 w 3688906"/>
              <a:gd name="connsiteY2" fmla="*/ 5970 h 680270"/>
              <a:gd name="connsiteX3" fmla="*/ 17171 w 3688906"/>
              <a:gd name="connsiteY3" fmla="*/ 10205 h 680270"/>
              <a:gd name="connsiteX4" fmla="*/ 7404 w 3688906"/>
              <a:gd name="connsiteY4" fmla="*/ 9360 h 680270"/>
              <a:gd name="connsiteX5" fmla="*/ 4649 w 3688906"/>
              <a:gd name="connsiteY5" fmla="*/ 1051 h 680270"/>
              <a:gd name="connsiteX6" fmla="*/ 3386651 w 3688906"/>
              <a:gd name="connsiteY6" fmla="*/ 1051 h 680270"/>
              <a:gd name="connsiteX7" fmla="*/ 3452997 w 3688906"/>
              <a:gd name="connsiteY7" fmla="*/ 6689 h 680270"/>
              <a:gd name="connsiteX8" fmla="*/ 3683556 w 3688906"/>
              <a:gd name="connsiteY8" fmla="*/ 123818 h 680270"/>
              <a:gd name="connsiteX9" fmla="*/ 3688906 w 3688906"/>
              <a:gd name="connsiteY9" fmla="*/ 131678 h 680270"/>
              <a:gd name="connsiteX10" fmla="*/ 3285057 w 3688906"/>
              <a:gd name="connsiteY10" fmla="*/ 350074 h 680270"/>
              <a:gd name="connsiteX11" fmla="*/ 3677806 w 3688906"/>
              <a:gd name="connsiteY11" fmla="*/ 562467 h 680270"/>
              <a:gd name="connsiteX12" fmla="*/ 3636150 w 3688906"/>
              <a:gd name="connsiteY12" fmla="*/ 598429 h 680270"/>
              <a:gd name="connsiteX13" fmla="*/ 3452997 w 3688906"/>
              <a:gd name="connsiteY13" fmla="*/ 674631 h 680270"/>
              <a:gd name="connsiteX14" fmla="*/ 3386639 w 3688906"/>
              <a:gd name="connsiteY14" fmla="*/ 680270 h 680270"/>
              <a:gd name="connsiteX15" fmla="*/ 4649 w 3688906"/>
              <a:gd name="connsiteY15" fmla="*/ 680270 h 680270"/>
              <a:gd name="connsiteX16" fmla="*/ 4649 w 3688906"/>
              <a:gd name="connsiteY16" fmla="*/ 1051 h 6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8906" h="680270">
                <a:moveTo>
                  <a:pt x="7404" y="9360"/>
                </a:moveTo>
                <a:cubicBezTo>
                  <a:pt x="4543" y="7667"/>
                  <a:pt x="-192" y="610"/>
                  <a:pt x="5" y="45"/>
                </a:cubicBezTo>
                <a:cubicBezTo>
                  <a:pt x="202" y="-520"/>
                  <a:pt x="5727" y="4277"/>
                  <a:pt x="8588" y="5970"/>
                </a:cubicBezTo>
                <a:cubicBezTo>
                  <a:pt x="11449" y="7663"/>
                  <a:pt x="17368" y="9640"/>
                  <a:pt x="17171" y="10205"/>
                </a:cubicBezTo>
                <a:cubicBezTo>
                  <a:pt x="16974" y="10770"/>
                  <a:pt x="10265" y="11053"/>
                  <a:pt x="7404" y="9360"/>
                </a:cubicBezTo>
                <a:close/>
                <a:moveTo>
                  <a:pt x="4649" y="1051"/>
                </a:moveTo>
                <a:lnTo>
                  <a:pt x="3386651" y="1051"/>
                </a:lnTo>
                <a:lnTo>
                  <a:pt x="3452997" y="6689"/>
                </a:lnTo>
                <a:cubicBezTo>
                  <a:pt x="3545138" y="22583"/>
                  <a:pt x="3625865" y="64891"/>
                  <a:pt x="3683556" y="123818"/>
                </a:cubicBezTo>
                <a:lnTo>
                  <a:pt x="3688906" y="131678"/>
                </a:lnTo>
                <a:lnTo>
                  <a:pt x="3285057" y="350074"/>
                </a:lnTo>
                <a:lnTo>
                  <a:pt x="3677806" y="562467"/>
                </a:lnTo>
                <a:lnTo>
                  <a:pt x="3636150" y="598429"/>
                </a:lnTo>
                <a:cubicBezTo>
                  <a:pt x="3584788" y="635933"/>
                  <a:pt x="3522103" y="662711"/>
                  <a:pt x="3452997" y="674631"/>
                </a:cubicBezTo>
                <a:lnTo>
                  <a:pt x="3386639" y="680270"/>
                </a:lnTo>
                <a:lnTo>
                  <a:pt x="4649" y="680270"/>
                </a:lnTo>
                <a:lnTo>
                  <a:pt x="4649" y="10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n-US" sz="1700" b="1" i="1">
                <a:solidFill>
                  <a:srgbClr val="111111"/>
                </a:solidFill>
                <a:latin typeface="Avenir Book"/>
              </a:rPr>
              <a:t>Communication Process</a:t>
            </a:r>
            <a:endParaRPr kumimoji="0" lang="en-US" sz="1700" b="1" i="1" u="none" strike="noStrike" kern="1200" cap="none" spc="0" normalizeH="0" baseline="0" noProof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D875C6BF-DDC9-8FA4-BAF4-7FCA41EE30C3}"/>
              </a:ext>
            </a:extLst>
          </p:cNvPr>
          <p:cNvSpPr/>
          <p:nvPr/>
        </p:nvSpPr>
        <p:spPr>
          <a:xfrm>
            <a:off x="4128737" y="2017577"/>
            <a:ext cx="1409293" cy="496531"/>
          </a:xfrm>
          <a:prstGeom prst="parallelogram">
            <a:avLst>
              <a:gd name="adj" fmla="val 101471"/>
            </a:avLst>
          </a:prstGeom>
          <a:solidFill>
            <a:srgbClr val="5E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B52961-FBA6-1B4D-1055-FCB37B9C1114}"/>
              </a:ext>
            </a:extLst>
          </p:cNvPr>
          <p:cNvSpPr/>
          <p:nvPr/>
        </p:nvSpPr>
        <p:spPr>
          <a:xfrm>
            <a:off x="7126386" y="1531294"/>
            <a:ext cx="3828887" cy="956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  <a:latin typeface="Avenir Book" panose="02000503020000020003" pitchFamily="2" charset="0"/>
              </a:rPr>
              <a:t>Entire communication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  <a:latin typeface="Avenir Book" panose="02000503020000020003" pitchFamily="2" charset="0"/>
              </a:rPr>
              <a:t>Current post-interview outreach process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4301EE-C919-F017-2201-F927398A71B4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641273" y="2009628"/>
            <a:ext cx="1491325" cy="7949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03799E-F467-46F6-5CA0-C5C828F470D2}"/>
              </a:ext>
            </a:extLst>
          </p:cNvPr>
          <p:cNvSpPr/>
          <p:nvPr/>
        </p:nvSpPr>
        <p:spPr>
          <a:xfrm>
            <a:off x="6132598" y="1531294"/>
            <a:ext cx="992214" cy="956668"/>
          </a:xfrm>
          <a:prstGeom prst="rect">
            <a:avLst/>
          </a:prstGeom>
          <a:solidFill>
            <a:srgbClr val="5E0000"/>
          </a:solidFill>
          <a:ln>
            <a:solidFill>
              <a:srgbClr val="5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34E5C495-298A-1B0E-3BAF-60B895942560}"/>
              </a:ext>
            </a:extLst>
          </p:cNvPr>
          <p:cNvSpPr/>
          <p:nvPr/>
        </p:nvSpPr>
        <p:spPr>
          <a:xfrm flipH="1">
            <a:off x="4103672" y="1504532"/>
            <a:ext cx="1435932" cy="505901"/>
          </a:xfrm>
          <a:prstGeom prst="parallelogram">
            <a:avLst>
              <a:gd name="adj" fmla="val 101471"/>
            </a:avLst>
          </a:prstGeom>
          <a:solidFill>
            <a:srgbClr val="5E0000"/>
          </a:solidFill>
          <a:ln>
            <a:solidFill>
              <a:srgbClr val="5E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pic>
        <p:nvPicPr>
          <p:cNvPr id="63" name="Graphic 62" descr="Open envelope with solid fill">
            <a:extLst>
              <a:ext uri="{FF2B5EF4-FFF2-40B4-BE49-F238E27FC236}">
                <a16:creationId xmlns:a16="http://schemas.microsoft.com/office/drawing/2014/main" id="{0C8FA966-55BF-71F1-79DF-FE092E5563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5290" y="1653191"/>
            <a:ext cx="632837" cy="632837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7A498F-BF76-9C4A-A188-37F618FB3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Avenir Book"/>
                <a:cs typeface="Arial"/>
              </a:rPr>
              <a:t>Phase |: Review (2-3 weeks)</a:t>
            </a:r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9416D53-7F86-2BB7-42D6-01CCE1B4CE6F}"/>
              </a:ext>
            </a:extLst>
          </p:cNvPr>
          <p:cNvSpPr txBox="1"/>
          <p:nvPr/>
        </p:nvSpPr>
        <p:spPr>
          <a:xfrm>
            <a:off x="6249729" y="1056510"/>
            <a:ext cx="482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Information Required to Evaluate Condition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CA5C502-9CC5-2B8E-23AD-65EAF0CF93BA}"/>
              </a:ext>
            </a:extLst>
          </p:cNvPr>
          <p:cNvSpPr/>
          <p:nvPr/>
        </p:nvSpPr>
        <p:spPr>
          <a:xfrm>
            <a:off x="984552" y="1664721"/>
            <a:ext cx="672446" cy="691800"/>
          </a:xfrm>
          <a:prstGeom prst="rect">
            <a:avLst/>
          </a:prstGeom>
          <a:solidFill>
            <a:srgbClr val="5E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Avenir Book"/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2B92C75-AA0F-F8C7-4D68-0866FA397505}"/>
              </a:ext>
            </a:extLst>
          </p:cNvPr>
          <p:cNvSpPr/>
          <p:nvPr/>
        </p:nvSpPr>
        <p:spPr>
          <a:xfrm>
            <a:off x="986921" y="2789089"/>
            <a:ext cx="672446" cy="68027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Avenir Book"/>
              </a:rPr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EBB2CC-966D-1AD6-528A-B0B209E9A9EF}"/>
              </a:ext>
            </a:extLst>
          </p:cNvPr>
          <p:cNvSpPr/>
          <p:nvPr/>
        </p:nvSpPr>
        <p:spPr>
          <a:xfrm>
            <a:off x="983772" y="3943385"/>
            <a:ext cx="672446" cy="68027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Avenir Book"/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10424C-8050-83C4-D3B6-2E54D12C7276}"/>
              </a:ext>
            </a:extLst>
          </p:cNvPr>
          <p:cNvSpPr/>
          <p:nvPr/>
        </p:nvSpPr>
        <p:spPr>
          <a:xfrm>
            <a:off x="980623" y="5103530"/>
            <a:ext cx="672446" cy="680270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Avenir Book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719449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445E4615-34A2-D870-E6DC-4EAA8B6D943D}"/>
              </a:ext>
            </a:extLst>
          </p:cNvPr>
          <p:cNvSpPr txBox="1"/>
          <p:nvPr/>
        </p:nvSpPr>
        <p:spPr>
          <a:xfrm>
            <a:off x="619294" y="1869519"/>
            <a:ext cx="3359410" cy="338554"/>
          </a:xfrm>
          <a:prstGeom prst="rect">
            <a:avLst/>
          </a:prstGeom>
          <a:solidFill>
            <a:srgbClr val="9F0004"/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Avenir Book" panose="02000503020000020003"/>
              </a:rPr>
              <a:t>User Personalization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3D898E-7860-A515-E4E1-0B4438095875}"/>
              </a:ext>
            </a:extLst>
          </p:cNvPr>
          <p:cNvSpPr/>
          <p:nvPr/>
        </p:nvSpPr>
        <p:spPr>
          <a:xfrm>
            <a:off x="4184766" y="2367057"/>
            <a:ext cx="3657600" cy="3657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2F8798-4EE8-E607-E7BB-C880768EDDF4}"/>
              </a:ext>
            </a:extLst>
          </p:cNvPr>
          <p:cNvCxnSpPr>
            <a:cxnSpLocks/>
          </p:cNvCxnSpPr>
          <p:nvPr/>
        </p:nvCxnSpPr>
        <p:spPr>
          <a:xfrm flipH="1" flipV="1">
            <a:off x="4710540" y="2008400"/>
            <a:ext cx="1" cy="926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55AD26-9191-638D-144C-A093CA23ADB2}"/>
              </a:ext>
            </a:extLst>
          </p:cNvPr>
          <p:cNvCxnSpPr>
            <a:cxnSpLocks/>
          </p:cNvCxnSpPr>
          <p:nvPr/>
        </p:nvCxnSpPr>
        <p:spPr>
          <a:xfrm flipH="1">
            <a:off x="7306723" y="2008400"/>
            <a:ext cx="1" cy="89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375200-C924-D501-1968-39E77B9A8460}"/>
              </a:ext>
            </a:extLst>
          </p:cNvPr>
          <p:cNvCxnSpPr>
            <a:cxnSpLocks/>
          </p:cNvCxnSpPr>
          <p:nvPr/>
        </p:nvCxnSpPr>
        <p:spPr>
          <a:xfrm flipH="1">
            <a:off x="7593090" y="5110256"/>
            <a:ext cx="37154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8">
            <a:extLst>
              <a:ext uri="{FF2B5EF4-FFF2-40B4-BE49-F238E27FC236}">
                <a16:creationId xmlns:a16="http://schemas.microsoft.com/office/drawing/2014/main" id="{434FEFD1-0EB6-9F75-65FF-604367FAAE52}"/>
              </a:ext>
            </a:extLst>
          </p:cNvPr>
          <p:cNvSpPr txBox="1"/>
          <p:nvPr/>
        </p:nvSpPr>
        <p:spPr>
          <a:xfrm>
            <a:off x="619294" y="2197390"/>
            <a:ext cx="3356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2"/>
                </a:solidFill>
                <a:effectLst/>
                <a:latin typeface="+mj-lt"/>
              </a:rPr>
              <a:t>What kind of </a:t>
            </a:r>
            <a:r>
              <a:rPr lang="en-US" sz="1400" b="1" i="0" dirty="0">
                <a:solidFill>
                  <a:schemeClr val="tx2"/>
                </a:solidFill>
                <a:effectLst/>
                <a:latin typeface="+mj-lt"/>
              </a:rPr>
              <a:t>personalized communication do users want 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+mj-lt"/>
              </a:rPr>
              <a:t>and what kinds of categorization can be done for these users?</a:t>
            </a:r>
            <a:endParaRPr lang="en-US" sz="1400" dirty="0">
              <a:solidFill>
                <a:schemeClr val="tx2"/>
              </a:solidFill>
              <a:effectLst/>
              <a:latin typeface="+mj-lt"/>
            </a:endParaRP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88ED9D56-CAEA-EC27-A3BB-95541FAF2F27}"/>
              </a:ext>
            </a:extLst>
          </p:cNvPr>
          <p:cNvSpPr txBox="1"/>
          <p:nvPr/>
        </p:nvSpPr>
        <p:spPr>
          <a:xfrm>
            <a:off x="8086912" y="2176629"/>
            <a:ext cx="3358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1"/>
                </a:solidFill>
                <a:effectLst/>
              </a:rPr>
              <a:t>What are </a:t>
            </a:r>
            <a:r>
              <a:rPr lang="en-US" sz="1400">
                <a:solidFill>
                  <a:schemeClr val="accent1"/>
                </a:solidFill>
              </a:rPr>
              <a:t>the </a:t>
            </a:r>
            <a:r>
              <a:rPr lang="en-US" sz="1400" b="1" dirty="0">
                <a:solidFill>
                  <a:schemeClr val="accent1"/>
                </a:solidFill>
              </a:rPr>
              <a:t>capabilities of the applications used within BBBSEM </a:t>
            </a:r>
            <a:r>
              <a:rPr lang="en-US" sz="1400" dirty="0">
                <a:solidFill>
                  <a:schemeClr val="accent1"/>
                </a:solidFill>
              </a:rPr>
              <a:t>and how can they be altered to maximize efficiency</a:t>
            </a:r>
            <a:r>
              <a:rPr lang="en-US" sz="1400">
                <a:solidFill>
                  <a:schemeClr val="accent1"/>
                </a:solidFill>
              </a:rPr>
              <a:t>?</a:t>
            </a:r>
            <a:endParaRPr lang="en-US" sz="1400">
              <a:solidFill>
                <a:schemeClr val="accent1"/>
              </a:solidFill>
              <a:effectLst/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092D5789-5E4A-1ED9-0EA4-785550B40E5E}"/>
              </a:ext>
            </a:extLst>
          </p:cNvPr>
          <p:cNvSpPr txBox="1"/>
          <p:nvPr/>
        </p:nvSpPr>
        <p:spPr>
          <a:xfrm>
            <a:off x="8086910" y="4189957"/>
            <a:ext cx="33586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effectLst/>
              </a:rPr>
              <a:t>How do </a:t>
            </a:r>
            <a:r>
              <a:rPr lang="en-US" sz="1400" b="1" dirty="0">
                <a:solidFill>
                  <a:schemeClr val="accent1"/>
                </a:solidFill>
                <a:effectLst/>
              </a:rPr>
              <a:t>communication bottlenecks typically manifest</a:t>
            </a:r>
            <a:r>
              <a:rPr lang="en-US" sz="1400" dirty="0">
                <a:solidFill>
                  <a:schemeClr val="accent1"/>
                </a:solidFill>
                <a:effectLst/>
              </a:rPr>
              <a:t>, what </a:t>
            </a:r>
            <a:r>
              <a:rPr lang="en-US" sz="1400">
                <a:solidFill>
                  <a:schemeClr val="accent1"/>
                </a:solidFill>
                <a:effectLst/>
              </a:rPr>
              <a:t>are </a:t>
            </a:r>
            <a:r>
              <a:rPr lang="en-US" sz="1400" dirty="0">
                <a:solidFill>
                  <a:schemeClr val="accent1"/>
                </a:solidFill>
                <a:effectLst/>
              </a:rPr>
              <a:t>their common causes, and what </a:t>
            </a:r>
            <a:r>
              <a:rPr lang="en-US" sz="1400">
                <a:solidFill>
                  <a:schemeClr val="accent1"/>
                </a:solidFill>
                <a:effectLst/>
              </a:rPr>
              <a:t>tools </a:t>
            </a:r>
            <a:r>
              <a:rPr lang="en-US" sz="1400" dirty="0">
                <a:solidFill>
                  <a:schemeClr val="accent1"/>
                </a:solidFill>
                <a:effectLst/>
              </a:rPr>
              <a:t>do </a:t>
            </a:r>
            <a:r>
              <a:rPr lang="en-US" sz="1400">
                <a:solidFill>
                  <a:schemeClr val="accent1"/>
                </a:solidFill>
                <a:effectLst/>
              </a:rPr>
              <a:t>the </a:t>
            </a:r>
            <a:r>
              <a:rPr lang="en-US" sz="1400" dirty="0">
                <a:solidFill>
                  <a:schemeClr val="accent1"/>
                </a:solidFill>
                <a:effectLst/>
              </a:rPr>
              <a:t> </a:t>
            </a:r>
            <a:r>
              <a:rPr lang="en-US" sz="1400">
                <a:solidFill>
                  <a:schemeClr val="accent1"/>
                </a:solidFill>
                <a:effectLst/>
              </a:rPr>
              <a:t>staff prefer to use</a:t>
            </a:r>
            <a:r>
              <a:rPr lang="en-US" sz="1400" dirty="0">
                <a:solidFill>
                  <a:schemeClr val="accent1"/>
                </a:solidFill>
                <a:effectLst/>
              </a:rPr>
              <a:t> for communication</a:t>
            </a:r>
            <a:r>
              <a:rPr lang="en-US" sz="1400">
                <a:solidFill>
                  <a:schemeClr val="accent1"/>
                </a:solidFill>
                <a:effectLst/>
              </a:rPr>
              <a:t>?</a:t>
            </a: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88E813EC-616A-39F9-FC78-61C837C191AC}"/>
              </a:ext>
            </a:extLst>
          </p:cNvPr>
          <p:cNvSpPr txBox="1"/>
          <p:nvPr/>
        </p:nvSpPr>
        <p:spPr>
          <a:xfrm>
            <a:off x="619293" y="4251231"/>
            <a:ext cx="33565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 fontAlgn="ctr">
              <a:spcBef>
                <a:spcPts val="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1"/>
                </a:solidFill>
                <a:effectLst/>
              </a:rPr>
              <a:t>How are </a:t>
            </a:r>
            <a:r>
              <a:rPr lang="en-US" sz="1400" b="1" dirty="0">
                <a:solidFill>
                  <a:schemeClr val="accent1"/>
                </a:solidFill>
              </a:rPr>
              <a:t>similar</a:t>
            </a:r>
            <a:r>
              <a:rPr lang="en-US" sz="1400" b="1" dirty="0">
                <a:solidFill>
                  <a:schemeClr val="accent1"/>
                </a:solidFill>
                <a:effectLst/>
              </a:rPr>
              <a:t> companies and nonp</a:t>
            </a:r>
            <a:r>
              <a:rPr lang="en-US" sz="1400" b="1" dirty="0">
                <a:solidFill>
                  <a:schemeClr val="accent1"/>
                </a:solidFill>
              </a:rPr>
              <a:t>rofits</a:t>
            </a:r>
            <a:r>
              <a:rPr lang="en-US" sz="1400" b="1" dirty="0">
                <a:solidFill>
                  <a:schemeClr val="accent1"/>
                </a:solidFill>
                <a:effectLst/>
              </a:rPr>
              <a:t> achieving smooth operations</a:t>
            </a:r>
            <a:r>
              <a:rPr lang="en-US" sz="1400" dirty="0">
                <a:solidFill>
                  <a:schemeClr val="accent1"/>
                </a:solidFill>
                <a:effectLst/>
              </a:rPr>
              <a:t> and </a:t>
            </a:r>
            <a:r>
              <a:rPr lang="en-US" sz="1400" dirty="0">
                <a:solidFill>
                  <a:schemeClr val="accent1"/>
                </a:solidFill>
              </a:rPr>
              <a:t>what </a:t>
            </a:r>
            <a:r>
              <a:rPr lang="en-US" sz="1400">
                <a:solidFill>
                  <a:schemeClr val="accent1"/>
                </a:solidFill>
              </a:rPr>
              <a:t>type of software tools have proved effective for them?</a:t>
            </a:r>
            <a:endParaRPr lang="en-US" sz="1400">
              <a:solidFill>
                <a:schemeClr val="accent1"/>
              </a:solidFill>
              <a:effectLst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D42791FF-AC57-D185-C4FB-7F09B22B1035}"/>
              </a:ext>
            </a:extLst>
          </p:cNvPr>
          <p:cNvSpPr txBox="1"/>
          <p:nvPr/>
        </p:nvSpPr>
        <p:spPr>
          <a:xfrm>
            <a:off x="619295" y="3923595"/>
            <a:ext cx="3359424" cy="338554"/>
          </a:xfrm>
          <a:prstGeom prst="rect">
            <a:avLst/>
          </a:prstGeom>
          <a:solidFill>
            <a:srgbClr val="9F0004"/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Avenir Book" panose="02000503020000020003"/>
              </a:rPr>
              <a:t>Comparable Firm Usage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1F5F05A-9019-0533-20B2-6CA6BD21EB55}"/>
              </a:ext>
            </a:extLst>
          </p:cNvPr>
          <p:cNvSpPr txBox="1"/>
          <p:nvPr/>
        </p:nvSpPr>
        <p:spPr>
          <a:xfrm>
            <a:off x="8086910" y="1839123"/>
            <a:ext cx="3359404" cy="338554"/>
          </a:xfrm>
          <a:prstGeom prst="rect">
            <a:avLst/>
          </a:prstGeom>
          <a:solidFill>
            <a:srgbClr val="9F0004"/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Avenir Book" panose="02000503020000020003"/>
              </a:rPr>
              <a:t>Knowledge Transmission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A9B256B3-C21A-C9F8-B6DF-3F530223DF95}"/>
              </a:ext>
            </a:extLst>
          </p:cNvPr>
          <p:cNvSpPr txBox="1"/>
          <p:nvPr/>
        </p:nvSpPr>
        <p:spPr>
          <a:xfrm>
            <a:off x="8086910" y="3851403"/>
            <a:ext cx="3358697" cy="338554"/>
          </a:xfrm>
          <a:prstGeom prst="rect">
            <a:avLst/>
          </a:prstGeom>
          <a:solidFill>
            <a:srgbClr val="9F0004"/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Avenir Book" panose="02000503020000020003"/>
              </a:rPr>
              <a:t>Survey (Staff and Users)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1B28F0E-BEE6-588D-480C-DD2713CB0D91}"/>
              </a:ext>
            </a:extLst>
          </p:cNvPr>
          <p:cNvCxnSpPr/>
          <p:nvPr/>
        </p:nvCxnSpPr>
        <p:spPr>
          <a:xfrm>
            <a:off x="6013566" y="2367057"/>
            <a:ext cx="0" cy="3657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B46D5A-D225-6356-D57D-AF81C16BD2B6}"/>
              </a:ext>
            </a:extLst>
          </p:cNvPr>
          <p:cNvCxnSpPr>
            <a:cxnSpLocks/>
            <a:stCxn id="8" idx="6"/>
            <a:endCxn id="8" idx="2"/>
          </p:cNvCxnSpPr>
          <p:nvPr/>
        </p:nvCxnSpPr>
        <p:spPr>
          <a:xfrm flipH="1">
            <a:off x="4184766" y="4195857"/>
            <a:ext cx="3657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359D4C4-527A-8BD4-11F4-70575692723D}"/>
              </a:ext>
            </a:extLst>
          </p:cNvPr>
          <p:cNvSpPr/>
          <p:nvPr/>
        </p:nvSpPr>
        <p:spPr>
          <a:xfrm>
            <a:off x="5099166" y="3281457"/>
            <a:ext cx="1828800" cy="182880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latin typeface="Avenir Book" panose="02000503020000020003" pitchFamily="2" charset="0"/>
              </a:rPr>
              <a:t>Main Areas of Primary Intended Research 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A634BC8-6DF0-5D50-1EE8-55FA52AF7E7F}"/>
              </a:ext>
            </a:extLst>
          </p:cNvPr>
          <p:cNvSpPr txBox="1">
            <a:spLocks/>
          </p:cNvSpPr>
          <p:nvPr/>
        </p:nvSpPr>
        <p:spPr>
          <a:xfrm>
            <a:off x="999779" y="361184"/>
            <a:ext cx="10634133" cy="373812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en-US" sz="1800" b="1" i="0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venir Book"/>
                <a:cs typeface="Arial"/>
              </a:rPr>
              <a:t>Phase |: Review (continued)</a:t>
            </a:r>
            <a:endParaRPr lang="en-US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1A1ADAB7-4853-5E4B-0EAE-72BA55874DAB}"/>
              </a:ext>
            </a:extLst>
          </p:cNvPr>
          <p:cNvSpPr txBox="1"/>
          <p:nvPr/>
        </p:nvSpPr>
        <p:spPr>
          <a:xfrm>
            <a:off x="1601470" y="1004647"/>
            <a:ext cx="898906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ysClr val="windowText" lastClr="000000"/>
                </a:solidFill>
                <a:latin typeface="Avenir Book" panose="02000503020000020003"/>
              </a:rPr>
              <a:t>Our team aims to dive deeper within 4 key areas to better comprehend communications externally and within BBBSEM to improve its current operations</a:t>
            </a:r>
          </a:p>
        </p:txBody>
      </p:sp>
      <p:pic>
        <p:nvPicPr>
          <p:cNvPr id="23" name="Graphic 22" descr="Clipboard with solid fill">
            <a:extLst>
              <a:ext uri="{FF2B5EF4-FFF2-40B4-BE49-F238E27FC236}">
                <a16:creationId xmlns:a16="http://schemas.microsoft.com/office/drawing/2014/main" id="{A41AC5E7-7171-6B1B-8DAA-54AEDE75A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8868" y="4731598"/>
            <a:ext cx="676673" cy="600561"/>
          </a:xfrm>
          <a:prstGeom prst="rect">
            <a:avLst/>
          </a:prstGeom>
        </p:spPr>
      </p:pic>
      <p:pic>
        <p:nvPicPr>
          <p:cNvPr id="25" name="Graphic 24" descr="Competition with solid fill">
            <a:extLst>
              <a:ext uri="{FF2B5EF4-FFF2-40B4-BE49-F238E27FC236}">
                <a16:creationId xmlns:a16="http://schemas.microsoft.com/office/drawing/2014/main" id="{341CDA44-6983-632C-CAF8-2C3A1D408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1311" y="4701333"/>
            <a:ext cx="785430" cy="785430"/>
          </a:xfrm>
          <a:prstGeom prst="rect">
            <a:avLst/>
          </a:prstGeom>
        </p:spPr>
      </p:pic>
      <p:pic>
        <p:nvPicPr>
          <p:cNvPr id="27" name="Graphic 26" descr="Envelope with solid fill">
            <a:extLst>
              <a:ext uri="{FF2B5EF4-FFF2-40B4-BE49-F238E27FC236}">
                <a16:creationId xmlns:a16="http://schemas.microsoft.com/office/drawing/2014/main" id="{0B5E9B56-49C9-04F4-0A9E-61665F7BD1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50728" y="2915588"/>
            <a:ext cx="676749" cy="676749"/>
          </a:xfrm>
          <a:prstGeom prst="rect">
            <a:avLst/>
          </a:prstGeom>
        </p:spPr>
      </p:pic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DEC63B38-C91D-4222-7D00-347201FDEF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09620" y="2942657"/>
            <a:ext cx="676748" cy="6767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C7E9BC-5F03-809D-7D9F-6DB226F7B646}"/>
              </a:ext>
            </a:extLst>
          </p:cNvPr>
          <p:cNvCxnSpPr>
            <a:cxnSpLocks/>
          </p:cNvCxnSpPr>
          <p:nvPr/>
        </p:nvCxnSpPr>
        <p:spPr>
          <a:xfrm>
            <a:off x="3978704" y="2006138"/>
            <a:ext cx="7292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E55FB0-C6D3-9CF4-1A74-279D6927325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306723" y="2008400"/>
            <a:ext cx="780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DC095B-E6D9-E5B5-E52A-40EB7BF0DC26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964638" y="4020680"/>
            <a:ext cx="1222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0A9D75-894D-B0F6-2363-28456FB9A0BE}"/>
              </a:ext>
            </a:extLst>
          </p:cNvPr>
          <p:cNvCxnSpPr>
            <a:cxnSpLocks/>
          </p:cNvCxnSpPr>
          <p:nvPr/>
        </p:nvCxnSpPr>
        <p:spPr>
          <a:xfrm>
            <a:off x="7964638" y="4020680"/>
            <a:ext cx="0" cy="1089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72BFB4-86AA-BD7F-3EC0-76A0D7761A1C}"/>
              </a:ext>
            </a:extLst>
          </p:cNvPr>
          <p:cNvCxnSpPr>
            <a:cxnSpLocks/>
          </p:cNvCxnSpPr>
          <p:nvPr/>
        </p:nvCxnSpPr>
        <p:spPr>
          <a:xfrm flipH="1">
            <a:off x="3978715" y="4094922"/>
            <a:ext cx="122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C3853A-7896-B7D8-6C59-72384638211A}"/>
              </a:ext>
            </a:extLst>
          </p:cNvPr>
          <p:cNvCxnSpPr>
            <a:cxnSpLocks/>
          </p:cNvCxnSpPr>
          <p:nvPr/>
        </p:nvCxnSpPr>
        <p:spPr>
          <a:xfrm flipH="1" flipV="1">
            <a:off x="4100990" y="5173827"/>
            <a:ext cx="369318" cy="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E94D26-9859-D791-A8D6-768733D99FB8}"/>
              </a:ext>
            </a:extLst>
          </p:cNvPr>
          <p:cNvCxnSpPr>
            <a:cxnSpLocks/>
          </p:cNvCxnSpPr>
          <p:nvPr/>
        </p:nvCxnSpPr>
        <p:spPr>
          <a:xfrm flipV="1">
            <a:off x="4100990" y="4094922"/>
            <a:ext cx="0" cy="1078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1543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8BF931-FBBA-2E0E-3219-3AB6781BA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Avenir Book"/>
                <a:cs typeface="Arial"/>
              </a:rPr>
              <a:t>Phase II: Design (4-5 weeks)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12CBF6-A19B-C0EA-782F-08410B8926EB}"/>
              </a:ext>
            </a:extLst>
          </p:cNvPr>
          <p:cNvSpPr/>
          <p:nvPr/>
        </p:nvSpPr>
        <p:spPr>
          <a:xfrm>
            <a:off x="2635976" y="2854713"/>
            <a:ext cx="456283" cy="461504"/>
          </a:xfrm>
          <a:prstGeom prst="rect">
            <a:avLst/>
          </a:prstGeom>
          <a:noFill/>
          <a:ln w="19050">
            <a:solidFill>
              <a:srgbClr val="47474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474749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9F620-AFD1-F5B3-B366-EDA0AEF9202A}"/>
              </a:ext>
            </a:extLst>
          </p:cNvPr>
          <p:cNvSpPr/>
          <p:nvPr/>
        </p:nvSpPr>
        <p:spPr>
          <a:xfrm>
            <a:off x="5867857" y="2854713"/>
            <a:ext cx="456283" cy="461504"/>
          </a:xfrm>
          <a:prstGeom prst="rect">
            <a:avLst/>
          </a:prstGeom>
          <a:noFill/>
          <a:ln w="19050">
            <a:solidFill>
              <a:srgbClr val="67182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671823"/>
                </a:solidFill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D85800-9EBF-56F4-FBAA-D506C4F06D1B}"/>
              </a:ext>
            </a:extLst>
          </p:cNvPr>
          <p:cNvSpPr txBox="1"/>
          <p:nvPr/>
        </p:nvSpPr>
        <p:spPr>
          <a:xfrm>
            <a:off x="1505808" y="3447021"/>
            <a:ext cx="271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474749"/>
                </a:solidFill>
                <a:latin typeface="Avenir Book" panose="02000503020000020003" pitchFamily="2" charset="0"/>
              </a:rPr>
              <a:t>Modernize Communications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BE87C3-0659-F3E5-1B74-41E357DDB13A}"/>
              </a:ext>
            </a:extLst>
          </p:cNvPr>
          <p:cNvSpPr txBox="1"/>
          <p:nvPr/>
        </p:nvSpPr>
        <p:spPr>
          <a:xfrm>
            <a:off x="4772451" y="3447021"/>
            <a:ext cx="271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671823"/>
                </a:solidFill>
                <a:latin typeface="Avenir Book" panose="02000503020000020003" pitchFamily="2" charset="0"/>
              </a:rPr>
              <a:t>Create Post-Interview Outreach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D28C0C-6847-DB43-F2B0-53535B8104A0}"/>
              </a:ext>
            </a:extLst>
          </p:cNvPr>
          <p:cNvSpPr txBox="1"/>
          <p:nvPr/>
        </p:nvSpPr>
        <p:spPr>
          <a:xfrm>
            <a:off x="1390740" y="4093352"/>
            <a:ext cx="2937090" cy="160043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effectLst/>
                <a:latin typeface="Avenir Book" panose="02000503020000020003" pitchFamily="2" charset="0"/>
              </a:rPr>
              <a:t>Catalog efficiency improvin</a:t>
            </a:r>
            <a:r>
              <a:rPr lang="en-US" sz="1400">
                <a:solidFill>
                  <a:schemeClr val="tx2"/>
                </a:solidFill>
                <a:latin typeface="Avenir Book" panose="02000503020000020003" pitchFamily="2" charset="0"/>
              </a:rPr>
              <a:t>g </a:t>
            </a:r>
            <a:r>
              <a:rPr lang="en-US" sz="1400">
                <a:solidFill>
                  <a:schemeClr val="tx2"/>
                </a:solidFill>
                <a:effectLst/>
                <a:latin typeface="Avenir Book" panose="02000503020000020003" pitchFamily="2" charset="0"/>
              </a:rPr>
              <a:t>actions, for example: </a:t>
            </a:r>
            <a:r>
              <a:rPr lang="en-US" sz="1400">
                <a:solidFill>
                  <a:schemeClr val="tx2"/>
                </a:solidFill>
                <a:latin typeface="Avenir Book" panose="02000503020000020003" pitchFamily="2" charset="0"/>
              </a:rPr>
              <a:t>o</a:t>
            </a:r>
            <a:r>
              <a:rPr lang="en-US" sz="1400">
                <a:solidFill>
                  <a:schemeClr val="tx2"/>
                </a:solidFill>
                <a:effectLst/>
                <a:latin typeface="Avenir Book" panose="02000503020000020003" pitchFamily="2" charset="0"/>
              </a:rPr>
              <a:t>utdated email and redundant SMS templates, or </a:t>
            </a:r>
            <a:r>
              <a:rPr lang="en-US" sz="1400">
                <a:solidFill>
                  <a:schemeClr val="tx2"/>
                </a:solidFill>
                <a:latin typeface="Avenir Book" panose="02000503020000020003" pitchFamily="2" charset="0"/>
              </a:rPr>
              <a:t>w</a:t>
            </a:r>
            <a:r>
              <a:rPr lang="en-US" sz="1400">
                <a:solidFill>
                  <a:schemeClr val="tx2"/>
                </a:solidFill>
                <a:effectLst/>
                <a:latin typeface="Avenir Book" panose="02000503020000020003" pitchFamily="2" charset="0"/>
              </a:rPr>
              <a:t>orkflows for transition to Salesforce Flow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Avenir Book" panose="02000503020000020003" pitchFamily="2" charset="0"/>
              </a:rPr>
              <a:t>Perform necessary updates found through Phase 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D70C73-B83C-6657-FA10-F899B3397A73}"/>
              </a:ext>
            </a:extLst>
          </p:cNvPr>
          <p:cNvSpPr/>
          <p:nvPr/>
        </p:nvSpPr>
        <p:spPr>
          <a:xfrm>
            <a:off x="8048758" y="1823621"/>
            <a:ext cx="3258580" cy="690541"/>
          </a:xfrm>
          <a:prstGeom prst="rect">
            <a:avLst/>
          </a:prstGeom>
          <a:solidFill>
            <a:srgbClr val="66172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venir Book" panose="02000503020000020003" pitchFamily="2" charset="0"/>
              </a:rPr>
              <a:t>Deliverables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CD2F36-5878-0990-62F0-D945A2B2D268}"/>
              </a:ext>
            </a:extLst>
          </p:cNvPr>
          <p:cNvSpPr/>
          <p:nvPr/>
        </p:nvSpPr>
        <p:spPr>
          <a:xfrm>
            <a:off x="8048758" y="2514162"/>
            <a:ext cx="3258580" cy="31796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Finalized flows and templates, ready for implementation 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Design recommendations for each individual external communication 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Defined implementation plan (including - milestones with draft timeline and risk mitigation plans)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Plan for A/B testing communication cadence and types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EA43A-8E13-4FB0-0A17-FA848D02F478}"/>
              </a:ext>
            </a:extLst>
          </p:cNvPr>
          <p:cNvSpPr txBox="1"/>
          <p:nvPr/>
        </p:nvSpPr>
        <p:spPr>
          <a:xfrm>
            <a:off x="4627454" y="4093352"/>
            <a:ext cx="2937090" cy="1600438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Avenir Book" panose="02000503020000020003" pitchFamily="2" charset="0"/>
              </a:rPr>
              <a:t>Conceive appropriate cadence for optimal feedback rates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Avenir Book" panose="02000503020000020003" pitchFamily="2" charset="0"/>
              </a:rPr>
              <a:t>Draft language and best outreach practices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Avenir Book" panose="02000503020000020003" pitchFamily="2" charset="0"/>
              </a:rPr>
              <a:t>Suggest optimal channels for new outreach program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Avenir Book" panose="02000503020000020003" pitchFamily="2" charset="0"/>
              </a:rPr>
              <a:t>Gather available feedback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45D9E1-5B66-7E5E-5D34-74968CFCCA47}"/>
              </a:ext>
            </a:extLst>
          </p:cNvPr>
          <p:cNvSpPr/>
          <p:nvPr/>
        </p:nvSpPr>
        <p:spPr>
          <a:xfrm>
            <a:off x="1552670" y="1058690"/>
            <a:ext cx="9754668" cy="57986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2"/>
                </a:solidFill>
                <a:latin typeface="Avenir Book" panose="02000503020000020003" pitchFamily="2" charset="0"/>
              </a:rPr>
              <a:t>Directed by Phase I findings, our team will produce a </a:t>
            </a:r>
            <a:r>
              <a:rPr lang="en-US" sz="1600" b="1" i="1" dirty="0">
                <a:solidFill>
                  <a:schemeClr val="tx2"/>
                </a:solidFill>
                <a:latin typeface="Avenir Book" panose="02000503020000020003" pitchFamily="2" charset="0"/>
              </a:rPr>
              <a:t>robust inventory of tools/suggestions </a:t>
            </a:r>
            <a:r>
              <a:rPr lang="en-US" sz="1600" i="1" dirty="0">
                <a:solidFill>
                  <a:schemeClr val="tx2"/>
                </a:solidFill>
                <a:latin typeface="Avenir Book" panose="02000503020000020003" pitchFamily="2" charset="0"/>
              </a:rPr>
              <a:t>for improved tech efficiency alongside a plan for a new volunteer post-interview outreach program.</a:t>
            </a:r>
          </a:p>
        </p:txBody>
      </p:sp>
      <p:pic>
        <p:nvPicPr>
          <p:cNvPr id="32" name="Graphic 31" descr="Building Brick Wall with solid fill">
            <a:extLst>
              <a:ext uri="{FF2B5EF4-FFF2-40B4-BE49-F238E27FC236}">
                <a16:creationId xmlns:a16="http://schemas.microsoft.com/office/drawing/2014/main" id="{31F0112E-6901-D5E8-72FE-019A2D963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809509"/>
            <a:ext cx="914400" cy="914400"/>
          </a:xfrm>
          <a:prstGeom prst="rect">
            <a:avLst/>
          </a:prstGeom>
        </p:spPr>
      </p:pic>
      <p:pic>
        <p:nvPicPr>
          <p:cNvPr id="33" name="Graphic 32" descr="Hammer with solid fill">
            <a:extLst>
              <a:ext uri="{FF2B5EF4-FFF2-40B4-BE49-F238E27FC236}">
                <a16:creationId xmlns:a16="http://schemas.microsoft.com/office/drawing/2014/main" id="{F485754F-E2E6-8EDC-788D-D438D53D6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6917" y="1809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66EE86-1B69-6558-DD34-E52D2D9404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team will utilize the next weeks to become experts in the BBBSEM communications process</a:t>
            </a:r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D79911D-EC85-146A-B911-3F04DFBA0CC3}"/>
              </a:ext>
            </a:extLst>
          </p:cNvPr>
          <p:cNvSpPr/>
          <p:nvPr/>
        </p:nvSpPr>
        <p:spPr>
          <a:xfrm>
            <a:off x="2334127" y="2515691"/>
            <a:ext cx="3320715" cy="3395253"/>
          </a:xfrm>
          <a:prstGeom prst="roundRect">
            <a:avLst>
              <a:gd name="adj" fmla="val 10111"/>
            </a:avLst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700" b="1">
              <a:solidFill>
                <a:srgbClr val="111111"/>
              </a:solidFill>
              <a:latin typeface="Avenir Book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700" b="1">
              <a:solidFill>
                <a:srgbClr val="111111"/>
              </a:solidFill>
              <a:latin typeface="Avenir Book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700" b="1">
              <a:solidFill>
                <a:srgbClr val="111111"/>
              </a:solidFill>
              <a:latin typeface="Avenir Book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700" b="1">
              <a:solidFill>
                <a:srgbClr val="111111"/>
              </a:solidFill>
              <a:latin typeface="Avenir Book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111111"/>
                </a:solidFill>
                <a:latin typeface="Avenir Book"/>
              </a:rPr>
              <a:t>The team will develop a strong understanding for </a:t>
            </a:r>
            <a:r>
              <a:rPr lang="en-US" sz="1700" b="1">
                <a:solidFill>
                  <a:srgbClr val="111111"/>
                </a:solidFill>
                <a:latin typeface="Avenir Book"/>
              </a:rPr>
              <a:t>BBBSEM databases and </a:t>
            </a:r>
            <a:r>
              <a:rPr lang="en-US" sz="1700" b="1" dirty="0">
                <a:solidFill>
                  <a:srgbClr val="111111"/>
                </a:solidFill>
                <a:latin typeface="Avenir Book"/>
              </a:rPr>
              <a:t>software </a:t>
            </a:r>
            <a:r>
              <a:rPr lang="en-US" sz="1700" b="1">
                <a:solidFill>
                  <a:srgbClr val="111111"/>
                </a:solidFill>
                <a:latin typeface="Avenir Book"/>
              </a:rPr>
              <a:t>tools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111111"/>
                </a:solidFill>
                <a:latin typeface="Avenir Book"/>
              </a:rPr>
              <a:t>We will look to </a:t>
            </a:r>
            <a:r>
              <a:rPr lang="en-US" sz="1700" b="1">
                <a:solidFill>
                  <a:srgbClr val="111111"/>
                </a:solidFill>
                <a:latin typeface="Avenir Book"/>
              </a:rPr>
              <a:t>discover any inefficiencies </a:t>
            </a:r>
            <a:r>
              <a:rPr lang="en-US" sz="1700" dirty="0">
                <a:solidFill>
                  <a:srgbClr val="111111"/>
                </a:solidFill>
                <a:latin typeface="Avenir Book"/>
              </a:rPr>
              <a:t>in the current process and documentation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069A8C-6F04-88FC-5617-8E0CC30E7010}"/>
              </a:ext>
            </a:extLst>
          </p:cNvPr>
          <p:cNvSpPr/>
          <p:nvPr/>
        </p:nvSpPr>
        <p:spPr>
          <a:xfrm>
            <a:off x="6537160" y="2515690"/>
            <a:ext cx="3320715" cy="3395253"/>
          </a:xfrm>
          <a:prstGeom prst="roundRect">
            <a:avLst>
              <a:gd name="adj" fmla="val 8800"/>
            </a:avLst>
          </a:prstGeom>
          <a:noFill/>
          <a:ln w="38100">
            <a:solidFill>
              <a:schemeClr val="accent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700" b="1">
              <a:solidFill>
                <a:srgbClr val="111111"/>
              </a:solidFill>
              <a:latin typeface="Avenir Book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700" b="1">
              <a:solidFill>
                <a:srgbClr val="111111"/>
              </a:solidFill>
              <a:latin typeface="Avenir Book"/>
            </a:endParaRPr>
          </a:p>
          <a:p>
            <a:pPr algn="l"/>
            <a:endParaRPr lang="en-US" sz="1700" b="1" dirty="0">
              <a:solidFill>
                <a:srgbClr val="111111"/>
              </a:solidFill>
              <a:latin typeface="Avenir Book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111111"/>
                </a:solidFill>
                <a:latin typeface="Avenir Book"/>
              </a:rPr>
              <a:t>We will look to interview and survey employees and volunteers to </a:t>
            </a:r>
            <a:r>
              <a:rPr lang="en-US" sz="1700" b="1">
                <a:solidFill>
                  <a:srgbClr val="111111"/>
                </a:solidFill>
                <a:latin typeface="Avenir Book"/>
              </a:rPr>
              <a:t>learn from their difficulties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111111"/>
                </a:solidFill>
                <a:latin typeface="Avenir Book"/>
              </a:rPr>
              <a:t>Integrate feedback</a:t>
            </a:r>
            <a:r>
              <a:rPr lang="en-US" sz="1700" dirty="0">
                <a:solidFill>
                  <a:srgbClr val="111111"/>
                </a:solidFill>
                <a:latin typeface="Avenir Book"/>
              </a:rPr>
              <a:t> into proposals for improved materials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15A82-46C4-25BE-8A87-4DBE98242D87}"/>
              </a:ext>
            </a:extLst>
          </p:cNvPr>
          <p:cNvSpPr txBox="1"/>
          <p:nvPr/>
        </p:nvSpPr>
        <p:spPr>
          <a:xfrm>
            <a:off x="2983831" y="1989225"/>
            <a:ext cx="202130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Deep Dive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AAE00-8F52-240C-0A4C-35894D229921}"/>
              </a:ext>
            </a:extLst>
          </p:cNvPr>
          <p:cNvSpPr txBox="1"/>
          <p:nvPr/>
        </p:nvSpPr>
        <p:spPr>
          <a:xfrm>
            <a:off x="7186863" y="1989225"/>
            <a:ext cx="2021306" cy="36933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</a:t>
            </a:r>
            <a:r>
              <a:rPr lang="en-US">
                <a:solidFill>
                  <a:schemeClr val="bg1"/>
                </a:solidFill>
              </a:rPr>
              <a:t> Survey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C0FF0-4B03-5636-AA40-FC216C2C7EB3}"/>
              </a:ext>
            </a:extLst>
          </p:cNvPr>
          <p:cNvSpPr txBox="1"/>
          <p:nvPr/>
        </p:nvSpPr>
        <p:spPr>
          <a:xfrm>
            <a:off x="982133" y="1185761"/>
            <a:ext cx="102301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Book" panose="02000503020000020003" pitchFamily="2" charset="0"/>
              </a:rPr>
              <a:t>In the coming weeks, the team will seek to </a:t>
            </a:r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Book" panose="02000503020000020003" pitchFamily="2" charset="0"/>
              </a:rPr>
              <a:t>analyze BBBSEM’s backend tools</a:t>
            </a:r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Book" panose="02000503020000020003" pitchFamily="2" charset="0"/>
              </a:rPr>
              <a:t>, and </a:t>
            </a:r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Book" panose="02000503020000020003" pitchFamily="2" charset="0"/>
              </a:rPr>
              <a:t>leverage employee feedback</a:t>
            </a:r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Book" panose="02000503020000020003" pitchFamily="2" charset="0"/>
              </a:rPr>
              <a:t> to expedite identification of problems and potential improvements.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1C73C6-DC4D-71F4-2880-0C9E5F7C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958" y="2658493"/>
            <a:ext cx="915116" cy="915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9D7FEE-C472-7A5C-E4AE-1D3B61814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2" y="2560880"/>
            <a:ext cx="1110343" cy="11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86376B-836B-3DCE-ADC0-D353DE518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57019147"/>
      </p:ext>
    </p:extLst>
  </p:cSld>
  <p:clrMapOvr>
    <a:masterClrMapping/>
  </p:clrMapOvr>
</p:sld>
</file>

<file path=ppt/theme/theme1.xml><?xml version="1.0" encoding="utf-8"?>
<a:theme xmlns:a="http://schemas.openxmlformats.org/drawingml/2006/main" name="IUCG New">
  <a:themeElements>
    <a:clrScheme name="Custom 2">
      <a:dk1>
        <a:srgbClr val="600000"/>
      </a:dk1>
      <a:lt1>
        <a:srgbClr val="FFFFFF"/>
      </a:lt1>
      <a:dk2>
        <a:srgbClr val="111111"/>
      </a:dk2>
      <a:lt2>
        <a:srgbClr val="D00000"/>
      </a:lt2>
      <a:accent1>
        <a:srgbClr val="080808"/>
      </a:accent1>
      <a:accent2>
        <a:srgbClr val="808080"/>
      </a:accent2>
      <a:accent3>
        <a:srgbClr val="800000"/>
      </a:accent3>
      <a:accent4>
        <a:srgbClr val="F20000"/>
      </a:accent4>
      <a:accent5>
        <a:srgbClr val="990000"/>
      </a:accent5>
      <a:accent6>
        <a:srgbClr val="B2B2B2"/>
      </a:accent6>
      <a:hlink>
        <a:srgbClr val="000066"/>
      </a:hlink>
      <a:folHlink>
        <a:srgbClr val="4F4FFF"/>
      </a:folHlink>
    </a:clrScheme>
    <a:fontScheme name="IUCG">
      <a:majorFont>
        <a:latin typeface="Avenir Book"/>
        <a:ea typeface=""/>
        <a:cs typeface=""/>
      </a:majorFont>
      <a:minorFont>
        <a:latin typeface="Avenir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  <a:effectLst/>
      </a:spPr>
      <a:bodyPr wrap="square" lIns="91440" tIns="45720" rIns="91440" bIns="45720" rtlCol="0" anchor="ctr">
        <a:noAutofit/>
      </a:bodyPr>
      <a:lstStyle>
        <a:defPPr algn="l">
          <a:defRPr sz="1700" b="1" i="1" dirty="0">
            <a:solidFill>
              <a:srgbClr val="111111"/>
            </a:solidFill>
            <a:latin typeface="Avenir Book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UCG Template.potx" id="{61A83CB7-DBC4-4010-875D-1FA3BFE2B6B8}" vid="{B64029E4-6853-428C-9478-EDE9D684E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83FF05F-FE7E-467B-A450-5BC5AB658BA7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667</Words>
  <Application>Microsoft Macintosh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Book</vt:lpstr>
      <vt:lpstr>Avenir Next</vt:lpstr>
      <vt:lpstr>Calibri</vt:lpstr>
      <vt:lpstr>Wingdings 2</vt:lpstr>
      <vt:lpstr>IUCG New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Davis-Hollander</dc:creator>
  <cp:lastModifiedBy>Selvana Abdelmesih</cp:lastModifiedBy>
  <cp:revision>1</cp:revision>
  <dcterms:created xsi:type="dcterms:W3CDTF">2022-09-07T12:46:13Z</dcterms:created>
  <dcterms:modified xsi:type="dcterms:W3CDTF">2023-09-24T22:54:54Z</dcterms:modified>
</cp:coreProperties>
</file>