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8" r:id="rId4"/>
    <p:sldId id="259" r:id="rId5"/>
    <p:sldId id="267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5F00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>
      <p:cViewPr varScale="1">
        <p:scale>
          <a:sx n="108" d="100"/>
          <a:sy n="108" d="100"/>
        </p:scale>
        <p:origin x="69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edith Greayer" userId="84916543-a197-4c6d-a317-c88e11e357c5" providerId="ADAL" clId="{00236E6E-9348-4149-A94A-C4B3DD192D25}"/>
    <pc:docChg chg="undo custSel modSld">
      <pc:chgData name="Meredith Greayer" userId="84916543-a197-4c6d-a317-c88e11e357c5" providerId="ADAL" clId="{00236E6E-9348-4149-A94A-C4B3DD192D25}" dt="2023-09-26T20:13:36.463" v="1282" actId="20577"/>
      <pc:docMkLst>
        <pc:docMk/>
      </pc:docMkLst>
      <pc:sldChg chg="addSp delSp modSp mod">
        <pc:chgData name="Meredith Greayer" userId="84916543-a197-4c6d-a317-c88e11e357c5" providerId="ADAL" clId="{00236E6E-9348-4149-A94A-C4B3DD192D25}" dt="2023-09-26T20:13:36.463" v="1282" actId="20577"/>
        <pc:sldMkLst>
          <pc:docMk/>
          <pc:sldMk cId="4290888042" sldId="259"/>
        </pc:sldMkLst>
        <pc:spChg chg="mod">
          <ac:chgData name="Meredith Greayer" userId="84916543-a197-4c6d-a317-c88e11e357c5" providerId="ADAL" clId="{00236E6E-9348-4149-A94A-C4B3DD192D25}" dt="2023-09-26T02:52:39.174" v="695" actId="113"/>
          <ac:spMkLst>
            <pc:docMk/>
            <pc:sldMk cId="4290888042" sldId="259"/>
            <ac:spMk id="2" creationId="{B8847D0B-749F-0836-8C0F-ABB9076001E4}"/>
          </ac:spMkLst>
        </pc:spChg>
        <pc:spChg chg="del mod">
          <ac:chgData name="Meredith Greayer" userId="84916543-a197-4c6d-a317-c88e11e357c5" providerId="ADAL" clId="{00236E6E-9348-4149-A94A-C4B3DD192D25}" dt="2023-09-26T03:03:44.333" v="785" actId="478"/>
          <ac:spMkLst>
            <pc:docMk/>
            <pc:sldMk cId="4290888042" sldId="259"/>
            <ac:spMk id="4" creationId="{46B411BF-A122-766C-91EB-0719DE37F832}"/>
          </ac:spMkLst>
        </pc:spChg>
        <pc:spChg chg="add mod">
          <ac:chgData name="Meredith Greayer" userId="84916543-a197-4c6d-a317-c88e11e357c5" providerId="ADAL" clId="{00236E6E-9348-4149-A94A-C4B3DD192D25}" dt="2023-09-26T20:01:43.418" v="1188" actId="1076"/>
          <ac:spMkLst>
            <pc:docMk/>
            <pc:sldMk cId="4290888042" sldId="259"/>
            <ac:spMk id="4" creationId="{D1D748E4-4ED2-E828-77C7-A3F484B373ED}"/>
          </ac:spMkLst>
        </pc:spChg>
        <pc:spChg chg="add del">
          <ac:chgData name="Meredith Greayer" userId="84916543-a197-4c6d-a317-c88e11e357c5" providerId="ADAL" clId="{00236E6E-9348-4149-A94A-C4B3DD192D25}" dt="2023-09-26T02:11:32.880" v="1" actId="478"/>
          <ac:spMkLst>
            <pc:docMk/>
            <pc:sldMk cId="4290888042" sldId="259"/>
            <ac:spMk id="5" creationId="{DFD8BFA7-C010-8412-EC3F-349BFAA701E4}"/>
          </ac:spMkLst>
        </pc:spChg>
        <pc:spChg chg="add del mod">
          <ac:chgData name="Meredith Greayer" userId="84916543-a197-4c6d-a317-c88e11e357c5" providerId="ADAL" clId="{00236E6E-9348-4149-A94A-C4B3DD192D25}" dt="2023-09-26T02:37:02.138" v="539" actId="478"/>
          <ac:spMkLst>
            <pc:docMk/>
            <pc:sldMk cId="4290888042" sldId="259"/>
            <ac:spMk id="6" creationId="{DD81AC4A-91A2-D010-74AB-C5A8792848DB}"/>
          </ac:spMkLst>
        </pc:spChg>
        <pc:spChg chg="add del mod">
          <ac:chgData name="Meredith Greayer" userId="84916543-a197-4c6d-a317-c88e11e357c5" providerId="ADAL" clId="{00236E6E-9348-4149-A94A-C4B3DD192D25}" dt="2023-09-26T02:37:01.080" v="538" actId="478"/>
          <ac:spMkLst>
            <pc:docMk/>
            <pc:sldMk cId="4290888042" sldId="259"/>
            <ac:spMk id="7" creationId="{EDED34A5-D098-6C20-1EB7-65CCBFB68BAD}"/>
          </ac:spMkLst>
        </pc:spChg>
        <pc:spChg chg="add del mod">
          <ac:chgData name="Meredith Greayer" userId="84916543-a197-4c6d-a317-c88e11e357c5" providerId="ADAL" clId="{00236E6E-9348-4149-A94A-C4B3DD192D25}" dt="2023-09-26T14:04:34.098" v="862" actId="478"/>
          <ac:spMkLst>
            <pc:docMk/>
            <pc:sldMk cId="4290888042" sldId="259"/>
            <ac:spMk id="8" creationId="{F233B84C-2384-4BD7-F55B-2D318502A14D}"/>
          </ac:spMkLst>
        </pc:spChg>
        <pc:spChg chg="add mod">
          <ac:chgData name="Meredith Greayer" userId="84916543-a197-4c6d-a317-c88e11e357c5" providerId="ADAL" clId="{00236E6E-9348-4149-A94A-C4B3DD192D25}" dt="2023-09-26T20:01:27.751" v="1185" actId="14100"/>
          <ac:spMkLst>
            <pc:docMk/>
            <pc:sldMk cId="4290888042" sldId="259"/>
            <ac:spMk id="9" creationId="{96FC2AF1-215D-54EA-48A4-8E5B8485F356}"/>
          </ac:spMkLst>
        </pc:spChg>
        <pc:spChg chg="add mod">
          <ac:chgData name="Meredith Greayer" userId="84916543-a197-4c6d-a317-c88e11e357c5" providerId="ADAL" clId="{00236E6E-9348-4149-A94A-C4B3DD192D25}" dt="2023-09-26T20:04:07.539" v="1208" actId="1076"/>
          <ac:spMkLst>
            <pc:docMk/>
            <pc:sldMk cId="4290888042" sldId="259"/>
            <ac:spMk id="10" creationId="{4ED19FC4-CA06-823B-A99E-C8827D9AC07D}"/>
          </ac:spMkLst>
        </pc:spChg>
        <pc:spChg chg="add del mod">
          <ac:chgData name="Meredith Greayer" userId="84916543-a197-4c6d-a317-c88e11e357c5" providerId="ADAL" clId="{00236E6E-9348-4149-A94A-C4B3DD192D25}" dt="2023-09-26T02:41:53.358" v="588" actId="478"/>
          <ac:spMkLst>
            <pc:docMk/>
            <pc:sldMk cId="4290888042" sldId="259"/>
            <ac:spMk id="10" creationId="{5C871EB3-352A-1713-FB6E-5DACE3CFA9A5}"/>
          </ac:spMkLst>
        </pc:spChg>
        <pc:spChg chg="add del mod">
          <ac:chgData name="Meredith Greayer" userId="84916543-a197-4c6d-a317-c88e11e357c5" providerId="ADAL" clId="{00236E6E-9348-4149-A94A-C4B3DD192D25}" dt="2023-09-26T02:41:52.085" v="587" actId="478"/>
          <ac:spMkLst>
            <pc:docMk/>
            <pc:sldMk cId="4290888042" sldId="259"/>
            <ac:spMk id="11" creationId="{84B1114B-1ECD-9313-91AE-D1A52D1506B3}"/>
          </ac:spMkLst>
        </pc:spChg>
        <pc:spChg chg="add mod">
          <ac:chgData name="Meredith Greayer" userId="84916543-a197-4c6d-a317-c88e11e357c5" providerId="ADAL" clId="{00236E6E-9348-4149-A94A-C4B3DD192D25}" dt="2023-09-26T20:02:55.023" v="1200" actId="1076"/>
          <ac:spMkLst>
            <pc:docMk/>
            <pc:sldMk cId="4290888042" sldId="259"/>
            <ac:spMk id="11" creationId="{DD380A84-2B73-1A12-A001-BC363171454D}"/>
          </ac:spMkLst>
        </pc:spChg>
        <pc:spChg chg="add mod">
          <ac:chgData name="Meredith Greayer" userId="84916543-a197-4c6d-a317-c88e11e357c5" providerId="ADAL" clId="{00236E6E-9348-4149-A94A-C4B3DD192D25}" dt="2023-09-26T20:02:12.023" v="1193" actId="1076"/>
          <ac:spMkLst>
            <pc:docMk/>
            <pc:sldMk cId="4290888042" sldId="259"/>
            <ac:spMk id="12" creationId="{9F697C3A-7409-71AB-CF92-C5FA6BD5C412}"/>
          </ac:spMkLst>
        </pc:spChg>
        <pc:spChg chg="add del mod">
          <ac:chgData name="Meredith Greayer" userId="84916543-a197-4c6d-a317-c88e11e357c5" providerId="ADAL" clId="{00236E6E-9348-4149-A94A-C4B3DD192D25}" dt="2023-09-26T02:42:25.508" v="591" actId="478"/>
          <ac:spMkLst>
            <pc:docMk/>
            <pc:sldMk cId="4290888042" sldId="259"/>
            <ac:spMk id="12" creationId="{C182CF74-880E-C423-CBD7-92A13033305D}"/>
          </ac:spMkLst>
        </pc:spChg>
        <pc:spChg chg="add mod">
          <ac:chgData name="Meredith Greayer" userId="84916543-a197-4c6d-a317-c88e11e357c5" providerId="ADAL" clId="{00236E6E-9348-4149-A94A-C4B3DD192D25}" dt="2023-09-26T20:05:28.284" v="1220" actId="1076"/>
          <ac:spMkLst>
            <pc:docMk/>
            <pc:sldMk cId="4290888042" sldId="259"/>
            <ac:spMk id="13" creationId="{20ACB0D9-5756-AE2A-2C26-6195ACB39110}"/>
          </ac:spMkLst>
        </pc:spChg>
        <pc:spChg chg="add del mod">
          <ac:chgData name="Meredith Greayer" userId="84916543-a197-4c6d-a317-c88e11e357c5" providerId="ADAL" clId="{00236E6E-9348-4149-A94A-C4B3DD192D25}" dt="2023-09-26T14:04:55.343" v="864" actId="478"/>
          <ac:spMkLst>
            <pc:docMk/>
            <pc:sldMk cId="4290888042" sldId="259"/>
            <ac:spMk id="14" creationId="{45F0E1FE-7DF3-1E00-F1A9-566DA1BEBF44}"/>
          </ac:spMkLst>
        </pc:spChg>
        <pc:spChg chg="add mod">
          <ac:chgData name="Meredith Greayer" userId="84916543-a197-4c6d-a317-c88e11e357c5" providerId="ADAL" clId="{00236E6E-9348-4149-A94A-C4B3DD192D25}" dt="2023-09-26T20:10:20.104" v="1241" actId="1076"/>
          <ac:spMkLst>
            <pc:docMk/>
            <pc:sldMk cId="4290888042" sldId="259"/>
            <ac:spMk id="14" creationId="{FDB61393-D4E5-82D8-90FA-8A9B1226DD07}"/>
          </ac:spMkLst>
        </pc:spChg>
        <pc:spChg chg="add mod">
          <ac:chgData name="Meredith Greayer" userId="84916543-a197-4c6d-a317-c88e11e357c5" providerId="ADAL" clId="{00236E6E-9348-4149-A94A-C4B3DD192D25}" dt="2023-09-26T20:11:49.371" v="1245" actId="20577"/>
          <ac:spMkLst>
            <pc:docMk/>
            <pc:sldMk cId="4290888042" sldId="259"/>
            <ac:spMk id="15" creationId="{1D3D876D-3CB9-2A1F-09BA-8A565DB33927}"/>
          </ac:spMkLst>
        </pc:spChg>
        <pc:spChg chg="add mod">
          <ac:chgData name="Meredith Greayer" userId="84916543-a197-4c6d-a317-c88e11e357c5" providerId="ADAL" clId="{00236E6E-9348-4149-A94A-C4B3DD192D25}" dt="2023-09-26T20:01:32.444" v="1186" actId="1076"/>
          <ac:spMkLst>
            <pc:docMk/>
            <pc:sldMk cId="4290888042" sldId="259"/>
            <ac:spMk id="16" creationId="{26750374-E686-2092-4CAB-993412916D15}"/>
          </ac:spMkLst>
        </pc:spChg>
        <pc:spChg chg="add mod">
          <ac:chgData name="Meredith Greayer" userId="84916543-a197-4c6d-a317-c88e11e357c5" providerId="ADAL" clId="{00236E6E-9348-4149-A94A-C4B3DD192D25}" dt="2023-09-26T20:13:36.463" v="1282" actId="20577"/>
          <ac:spMkLst>
            <pc:docMk/>
            <pc:sldMk cId="4290888042" sldId="259"/>
            <ac:spMk id="17" creationId="{88306B8E-5F93-F376-4289-67AB71E9A04B}"/>
          </ac:spMkLst>
        </pc:spChg>
        <pc:spChg chg="add mod">
          <ac:chgData name="Meredith Greayer" userId="84916543-a197-4c6d-a317-c88e11e357c5" providerId="ADAL" clId="{00236E6E-9348-4149-A94A-C4B3DD192D25}" dt="2023-09-26T20:13:32.391" v="1281" actId="20577"/>
          <ac:spMkLst>
            <pc:docMk/>
            <pc:sldMk cId="4290888042" sldId="259"/>
            <ac:spMk id="18" creationId="{2671DF8F-8C8F-4053-FC1F-9570FEA8B559}"/>
          </ac:spMkLst>
        </pc:spChg>
        <pc:spChg chg="add del mod">
          <ac:chgData name="Meredith Greayer" userId="84916543-a197-4c6d-a317-c88e11e357c5" providerId="ADAL" clId="{00236E6E-9348-4149-A94A-C4B3DD192D25}" dt="2023-09-26T03:01:51.389" v="761" actId="478"/>
          <ac:spMkLst>
            <pc:docMk/>
            <pc:sldMk cId="4290888042" sldId="259"/>
            <ac:spMk id="23" creationId="{9655F1F7-2AF6-64EB-51DD-3E5E04CA97B7}"/>
          </ac:spMkLst>
        </pc:spChg>
        <pc:spChg chg="add del mod">
          <ac:chgData name="Meredith Greayer" userId="84916543-a197-4c6d-a317-c88e11e357c5" providerId="ADAL" clId="{00236E6E-9348-4149-A94A-C4B3DD192D25}" dt="2023-09-26T03:02:14.704" v="766" actId="478"/>
          <ac:spMkLst>
            <pc:docMk/>
            <pc:sldMk cId="4290888042" sldId="259"/>
            <ac:spMk id="27" creationId="{63F96C6F-8108-7C62-A99F-C45E3FF1827A}"/>
          </ac:spMkLst>
        </pc:spChg>
        <pc:spChg chg="add del mod">
          <ac:chgData name="Meredith Greayer" userId="84916543-a197-4c6d-a317-c88e11e357c5" providerId="ADAL" clId="{00236E6E-9348-4149-A94A-C4B3DD192D25}" dt="2023-09-26T14:14:27.642" v="1009" actId="478"/>
          <ac:spMkLst>
            <pc:docMk/>
            <pc:sldMk cId="4290888042" sldId="259"/>
            <ac:spMk id="28" creationId="{72C14278-4A5D-43EA-8815-FA56B74CF24E}"/>
          </ac:spMkLst>
        </pc:spChg>
        <pc:spChg chg="add del mod">
          <ac:chgData name="Meredith Greayer" userId="84916543-a197-4c6d-a317-c88e11e357c5" providerId="ADAL" clId="{00236E6E-9348-4149-A94A-C4B3DD192D25}" dt="2023-09-26T14:04:59.963" v="866" actId="478"/>
          <ac:spMkLst>
            <pc:docMk/>
            <pc:sldMk cId="4290888042" sldId="259"/>
            <ac:spMk id="29" creationId="{0D7CDC8D-0231-3093-E467-2552BDEEABCB}"/>
          </ac:spMkLst>
        </pc:spChg>
        <pc:spChg chg="add del mod">
          <ac:chgData name="Meredith Greayer" userId="84916543-a197-4c6d-a317-c88e11e357c5" providerId="ADAL" clId="{00236E6E-9348-4149-A94A-C4B3DD192D25}" dt="2023-09-26T14:07:40.221" v="952" actId="478"/>
          <ac:spMkLst>
            <pc:docMk/>
            <pc:sldMk cId="4290888042" sldId="259"/>
            <ac:spMk id="30" creationId="{CB360BDB-342D-1DA3-E1F9-1C694609B127}"/>
          </ac:spMkLst>
        </pc:spChg>
        <pc:spChg chg="add mod topLvl">
          <ac:chgData name="Meredith Greayer" userId="84916543-a197-4c6d-a317-c88e11e357c5" providerId="ADAL" clId="{00236E6E-9348-4149-A94A-C4B3DD192D25}" dt="2023-09-26T20:03:45.464" v="1204" actId="1076"/>
          <ac:spMkLst>
            <pc:docMk/>
            <pc:sldMk cId="4290888042" sldId="259"/>
            <ac:spMk id="39" creationId="{397DABE5-C14A-10B9-12B0-41CCFF2F3685}"/>
          </ac:spMkLst>
        </pc:spChg>
        <pc:spChg chg="add mod topLvl">
          <ac:chgData name="Meredith Greayer" userId="84916543-a197-4c6d-a317-c88e11e357c5" providerId="ADAL" clId="{00236E6E-9348-4149-A94A-C4B3DD192D25}" dt="2023-09-26T20:04:31.905" v="1211" actId="1076"/>
          <ac:spMkLst>
            <pc:docMk/>
            <pc:sldMk cId="4290888042" sldId="259"/>
            <ac:spMk id="42" creationId="{89BB8913-A4FB-2A67-8694-8CEFE31FCCDA}"/>
          </ac:spMkLst>
        </pc:spChg>
        <pc:spChg chg="add del mod topLvl">
          <ac:chgData name="Meredith Greayer" userId="84916543-a197-4c6d-a317-c88e11e357c5" providerId="ADAL" clId="{00236E6E-9348-4149-A94A-C4B3DD192D25}" dt="2023-09-26T20:01:10.926" v="1178" actId="478"/>
          <ac:spMkLst>
            <pc:docMk/>
            <pc:sldMk cId="4290888042" sldId="259"/>
            <ac:spMk id="43" creationId="{9C95D473-852D-8D9B-1560-E8F8EFDB21F8}"/>
          </ac:spMkLst>
        </pc:spChg>
        <pc:spChg chg="add mod topLvl">
          <ac:chgData name="Meredith Greayer" userId="84916543-a197-4c6d-a317-c88e11e357c5" providerId="ADAL" clId="{00236E6E-9348-4149-A94A-C4B3DD192D25}" dt="2023-09-26T20:04:45.202" v="1212" actId="1076"/>
          <ac:spMkLst>
            <pc:docMk/>
            <pc:sldMk cId="4290888042" sldId="259"/>
            <ac:spMk id="44" creationId="{BFC2B2D5-3FF5-BC7E-9C2A-05349228903E}"/>
          </ac:spMkLst>
        </pc:spChg>
        <pc:spChg chg="add del mod topLvl">
          <ac:chgData name="Meredith Greayer" userId="84916543-a197-4c6d-a317-c88e11e357c5" providerId="ADAL" clId="{00236E6E-9348-4149-A94A-C4B3DD192D25}" dt="2023-09-26T20:01:12.839" v="1179" actId="478"/>
          <ac:spMkLst>
            <pc:docMk/>
            <pc:sldMk cId="4290888042" sldId="259"/>
            <ac:spMk id="45" creationId="{6BCDBD75-7FF9-B3FB-58B2-ACDC1A0957CF}"/>
          </ac:spMkLst>
        </pc:spChg>
        <pc:spChg chg="add del mod topLvl">
          <ac:chgData name="Meredith Greayer" userId="84916543-a197-4c6d-a317-c88e11e357c5" providerId="ADAL" clId="{00236E6E-9348-4149-A94A-C4B3DD192D25}" dt="2023-09-26T20:01:14.158" v="1180" actId="478"/>
          <ac:spMkLst>
            <pc:docMk/>
            <pc:sldMk cId="4290888042" sldId="259"/>
            <ac:spMk id="46" creationId="{3430F235-8AAB-F80B-C9BA-7A5D98F26844}"/>
          </ac:spMkLst>
        </pc:spChg>
        <pc:spChg chg="add mod topLvl">
          <ac:chgData name="Meredith Greayer" userId="84916543-a197-4c6d-a317-c88e11e357c5" providerId="ADAL" clId="{00236E6E-9348-4149-A94A-C4B3DD192D25}" dt="2023-09-26T20:03:06.426" v="1202" actId="1076"/>
          <ac:spMkLst>
            <pc:docMk/>
            <pc:sldMk cId="4290888042" sldId="259"/>
            <ac:spMk id="47" creationId="{F0EDEA1E-CC04-CCEB-9BD9-3EF46F3D9D4D}"/>
          </ac:spMkLst>
        </pc:spChg>
        <pc:spChg chg="add mod topLvl">
          <ac:chgData name="Meredith Greayer" userId="84916543-a197-4c6d-a317-c88e11e357c5" providerId="ADAL" clId="{00236E6E-9348-4149-A94A-C4B3DD192D25}" dt="2023-09-26T20:03:16.858" v="1203" actId="1076"/>
          <ac:spMkLst>
            <pc:docMk/>
            <pc:sldMk cId="4290888042" sldId="259"/>
            <ac:spMk id="48" creationId="{B3927549-303C-A814-6E00-AED1AAFF374B}"/>
          </ac:spMkLst>
        </pc:spChg>
        <pc:spChg chg="add del mod">
          <ac:chgData name="Meredith Greayer" userId="84916543-a197-4c6d-a317-c88e11e357c5" providerId="ADAL" clId="{00236E6E-9348-4149-A94A-C4B3DD192D25}" dt="2023-09-26T19:54:55.926" v="1144" actId="478"/>
          <ac:spMkLst>
            <pc:docMk/>
            <pc:sldMk cId="4290888042" sldId="259"/>
            <ac:spMk id="49" creationId="{019FE0C2-5241-EC38-A7FB-7042C0D4FD6B}"/>
          </ac:spMkLst>
        </pc:spChg>
        <pc:spChg chg="add mod">
          <ac:chgData name="Meredith Greayer" userId="84916543-a197-4c6d-a317-c88e11e357c5" providerId="ADAL" clId="{00236E6E-9348-4149-A94A-C4B3DD192D25}" dt="2023-09-26T20:05:21.828" v="1219" actId="1076"/>
          <ac:spMkLst>
            <pc:docMk/>
            <pc:sldMk cId="4290888042" sldId="259"/>
            <ac:spMk id="50" creationId="{3C57E906-DAA0-D712-36AA-16C2E9AEFDD2}"/>
          </ac:spMkLst>
        </pc:spChg>
        <pc:spChg chg="add del mod">
          <ac:chgData name="Meredith Greayer" userId="84916543-a197-4c6d-a317-c88e11e357c5" providerId="ADAL" clId="{00236E6E-9348-4149-A94A-C4B3DD192D25}" dt="2023-09-26T20:05:00.196" v="1215" actId="478"/>
          <ac:spMkLst>
            <pc:docMk/>
            <pc:sldMk cId="4290888042" sldId="259"/>
            <ac:spMk id="51" creationId="{BB1971E6-55A7-BDBA-9DCC-16D2F22EF238}"/>
          </ac:spMkLst>
        </pc:spChg>
        <pc:spChg chg="add mod">
          <ac:chgData name="Meredith Greayer" userId="84916543-a197-4c6d-a317-c88e11e357c5" providerId="ADAL" clId="{00236E6E-9348-4149-A94A-C4B3DD192D25}" dt="2023-09-26T20:02:46.068" v="1199" actId="1076"/>
          <ac:spMkLst>
            <pc:docMk/>
            <pc:sldMk cId="4290888042" sldId="259"/>
            <ac:spMk id="52" creationId="{6E1377DF-6C0F-C313-FE61-B71156DC33EE}"/>
          </ac:spMkLst>
        </pc:spChg>
        <pc:grpChg chg="add del mod">
          <ac:chgData name="Meredith Greayer" userId="84916543-a197-4c6d-a317-c88e11e357c5" providerId="ADAL" clId="{00236E6E-9348-4149-A94A-C4B3DD192D25}" dt="2023-09-26T20:00:42.632" v="1171" actId="165"/>
          <ac:grpSpMkLst>
            <pc:docMk/>
            <pc:sldMk cId="4290888042" sldId="259"/>
            <ac:grpSpMk id="5" creationId="{59A38511-C6C2-F621-177F-AA9B239947E7}"/>
          </ac:grpSpMkLst>
        </pc:grpChg>
        <pc:grpChg chg="add del mod">
          <ac:chgData name="Meredith Greayer" userId="84916543-a197-4c6d-a317-c88e11e357c5" providerId="ADAL" clId="{00236E6E-9348-4149-A94A-C4B3DD192D25}" dt="2023-09-26T20:00:38.949" v="1170" actId="165"/>
          <ac:grpSpMkLst>
            <pc:docMk/>
            <pc:sldMk cId="4290888042" sldId="259"/>
            <ac:grpSpMk id="6" creationId="{127D031D-A8D7-1D46-A733-773ED3413035}"/>
          </ac:grpSpMkLst>
        </pc:grpChg>
        <pc:grpChg chg="add del mod">
          <ac:chgData name="Meredith Greayer" userId="84916543-a197-4c6d-a317-c88e11e357c5" providerId="ADAL" clId="{00236E6E-9348-4149-A94A-C4B3DD192D25}" dt="2023-09-26T20:00:35.365" v="1169" actId="165"/>
          <ac:grpSpMkLst>
            <pc:docMk/>
            <pc:sldMk cId="4290888042" sldId="259"/>
            <ac:grpSpMk id="7" creationId="{8521B487-2899-B9EF-A4AF-9FCBD4D133D6}"/>
          </ac:grpSpMkLst>
        </pc:grpChg>
        <pc:grpChg chg="add del mod">
          <ac:chgData name="Meredith Greayer" userId="84916543-a197-4c6d-a317-c88e11e357c5" providerId="ADAL" clId="{00236E6E-9348-4149-A94A-C4B3DD192D25}" dt="2023-09-26T20:00:28.787" v="1168" actId="165"/>
          <ac:grpSpMkLst>
            <pc:docMk/>
            <pc:sldMk cId="4290888042" sldId="259"/>
            <ac:grpSpMk id="8" creationId="{C23CBE83-C5E8-58BD-6ACF-B20D6021A911}"/>
          </ac:grpSpMkLst>
        </pc:grpChg>
        <pc:picChg chg="add del mod">
          <ac:chgData name="Meredith Greayer" userId="84916543-a197-4c6d-a317-c88e11e357c5" providerId="ADAL" clId="{00236E6E-9348-4149-A94A-C4B3DD192D25}" dt="2023-09-26T02:47:13.114" v="624" actId="478"/>
          <ac:picMkLst>
            <pc:docMk/>
            <pc:sldMk cId="4290888042" sldId="259"/>
            <ac:picMk id="18" creationId="{0A12BC74-9CD2-810D-8C1D-0493E07C847B}"/>
          </ac:picMkLst>
        </pc:picChg>
        <pc:picChg chg="add mod">
          <ac:chgData name="Meredith Greayer" userId="84916543-a197-4c6d-a317-c88e11e357c5" providerId="ADAL" clId="{00236E6E-9348-4149-A94A-C4B3DD192D25}" dt="2023-09-26T20:01:35.253" v="1187" actId="1076"/>
          <ac:picMkLst>
            <pc:docMk/>
            <pc:sldMk cId="4290888042" sldId="259"/>
            <ac:picMk id="20" creationId="{46A634B1-58A1-5F9A-371C-C386893DADF4}"/>
          </ac:picMkLst>
        </pc:picChg>
        <pc:picChg chg="add del mod">
          <ac:chgData name="Meredith Greayer" userId="84916543-a197-4c6d-a317-c88e11e357c5" providerId="ADAL" clId="{00236E6E-9348-4149-A94A-C4B3DD192D25}" dt="2023-09-26T14:04:58.564" v="865" actId="478"/>
          <ac:picMkLst>
            <pc:docMk/>
            <pc:sldMk cId="4290888042" sldId="259"/>
            <ac:picMk id="22" creationId="{556C8710-C4F8-33D7-4706-B9F253B1DE6C}"/>
          </ac:picMkLst>
        </pc:picChg>
        <pc:picChg chg="add del mod">
          <ac:chgData name="Meredith Greayer" userId="84916543-a197-4c6d-a317-c88e11e357c5" providerId="ADAL" clId="{00236E6E-9348-4149-A94A-C4B3DD192D25}" dt="2023-09-26T14:14:30.708" v="1011" actId="478"/>
          <ac:picMkLst>
            <pc:docMk/>
            <pc:sldMk cId="4290888042" sldId="259"/>
            <ac:picMk id="25" creationId="{2907D830-5438-FA08-94F1-F2F2E3FBD9E5}"/>
          </ac:picMkLst>
        </pc:picChg>
        <pc:picChg chg="add mod topLvl">
          <ac:chgData name="Meredith Greayer" userId="84916543-a197-4c6d-a317-c88e11e357c5" providerId="ADAL" clId="{00236E6E-9348-4149-A94A-C4B3DD192D25}" dt="2023-09-26T20:03:45.464" v="1204" actId="1076"/>
          <ac:picMkLst>
            <pc:docMk/>
            <pc:sldMk cId="4290888042" sldId="259"/>
            <ac:picMk id="34" creationId="{B73C13D3-E942-41CD-EA41-190D124FA06B}"/>
          </ac:picMkLst>
        </pc:picChg>
        <pc:picChg chg="add mod topLvl">
          <ac:chgData name="Meredith Greayer" userId="84916543-a197-4c6d-a317-c88e11e357c5" providerId="ADAL" clId="{00236E6E-9348-4149-A94A-C4B3DD192D25}" dt="2023-09-26T20:04:15.656" v="1209" actId="1076"/>
          <ac:picMkLst>
            <pc:docMk/>
            <pc:sldMk cId="4290888042" sldId="259"/>
            <ac:picMk id="36" creationId="{A9D7B78C-A02B-85F9-BCC2-07FB312D8E5C}"/>
          </ac:picMkLst>
        </pc:picChg>
        <pc:picChg chg="add mod topLvl">
          <ac:chgData name="Meredith Greayer" userId="84916543-a197-4c6d-a317-c88e11e357c5" providerId="ADAL" clId="{00236E6E-9348-4149-A94A-C4B3DD192D25}" dt="2023-09-26T20:03:01.129" v="1201" actId="1076"/>
          <ac:picMkLst>
            <pc:docMk/>
            <pc:sldMk cId="4290888042" sldId="259"/>
            <ac:picMk id="38" creationId="{14190BB9-65AE-D939-3618-1FE39F2FB038}"/>
          </ac:picMkLst>
        </pc:picChg>
        <pc:picChg chg="add mod topLvl">
          <ac:chgData name="Meredith Greayer" userId="84916543-a197-4c6d-a317-c88e11e357c5" providerId="ADAL" clId="{00236E6E-9348-4149-A94A-C4B3DD192D25}" dt="2023-09-26T20:02:16.783" v="1194" actId="1076"/>
          <ac:picMkLst>
            <pc:docMk/>
            <pc:sldMk cId="4290888042" sldId="259"/>
            <ac:picMk id="41" creationId="{912120A6-5507-AAA0-3341-9B06AA256D27}"/>
          </ac:picMkLst>
        </pc:picChg>
        <pc:cxnChg chg="add del mod">
          <ac:chgData name="Meredith Greayer" userId="84916543-a197-4c6d-a317-c88e11e357c5" providerId="ADAL" clId="{00236E6E-9348-4149-A94A-C4B3DD192D25}" dt="2023-09-26T14:07:54.899" v="956" actId="478"/>
          <ac:cxnSpMkLst>
            <pc:docMk/>
            <pc:sldMk cId="4290888042" sldId="259"/>
            <ac:cxnSpMk id="31" creationId="{35C73334-E49E-B4C7-4739-A8F378C35FF2}"/>
          </ac:cxnSpMkLst>
        </pc:cxnChg>
      </pc:sldChg>
    </pc:docChg>
  </pc:docChgLst>
  <pc:docChgLst>
    <pc:chgData name="James Stevens" userId="S::jamesstevens@umass.edu::0c12d8e9-61f3-4835-9d00-e483aa80e4d2" providerId="AD" clId="Web-{E132EC31-588E-B2E6-2386-B291B2289E78}"/>
    <pc:docChg chg="modSld">
      <pc:chgData name="James Stevens" userId="S::jamesstevens@umass.edu::0c12d8e9-61f3-4835-9d00-e483aa80e4d2" providerId="AD" clId="Web-{E132EC31-588E-B2E6-2386-B291B2289E78}" dt="2023-09-25T21:30:38.666" v="15"/>
      <pc:docMkLst>
        <pc:docMk/>
      </pc:docMkLst>
      <pc:sldChg chg="addSp delSp modSp">
        <pc:chgData name="James Stevens" userId="S::jamesstevens@umass.edu::0c12d8e9-61f3-4835-9d00-e483aa80e4d2" providerId="AD" clId="Web-{E132EC31-588E-B2E6-2386-B291B2289E78}" dt="2023-09-25T21:30:38.666" v="15"/>
        <pc:sldMkLst>
          <pc:docMk/>
          <pc:sldMk cId="248722765" sldId="263"/>
        </pc:sldMkLst>
        <pc:spChg chg="add del mod">
          <ac:chgData name="James Stevens" userId="S::jamesstevens@umass.edu::0c12d8e9-61f3-4835-9d00-e483aa80e4d2" providerId="AD" clId="Web-{E132EC31-588E-B2E6-2386-B291B2289E78}" dt="2023-09-25T21:27:15.642" v="4"/>
          <ac:spMkLst>
            <pc:docMk/>
            <pc:sldMk cId="248722765" sldId="263"/>
            <ac:spMk id="5" creationId="{CE3716D2-70E4-CB48-C0C5-CE9F619E504E}"/>
          </ac:spMkLst>
        </pc:spChg>
        <pc:spChg chg="add del mod">
          <ac:chgData name="James Stevens" userId="S::jamesstevens@umass.edu::0c12d8e9-61f3-4835-9d00-e483aa80e4d2" providerId="AD" clId="Web-{E132EC31-588E-B2E6-2386-B291B2289E78}" dt="2023-09-25T21:30:38.666" v="15"/>
          <ac:spMkLst>
            <pc:docMk/>
            <pc:sldMk cId="248722765" sldId="263"/>
            <ac:spMk id="6" creationId="{4F80CA6D-BD15-2C5D-D39F-64B2B5FF217A}"/>
          </ac:spMkLst>
        </pc:spChg>
      </pc:sldChg>
    </pc:docChg>
  </pc:docChgLst>
  <pc:docChgLst>
    <pc:chgData name="Selvana Abdelmesih" userId="S::sabdelmesih@umass.edu::c6ab20a4-1455-4ed1-bd9f-1f7c1148a7a3" providerId="AD" clId="Web-{77F6BEE6-F07F-EB90-AE19-F5F28F337FBD}"/>
    <pc:docChg chg="addSld delSld modSld">
      <pc:chgData name="Selvana Abdelmesih" userId="S::sabdelmesih@umass.edu::c6ab20a4-1455-4ed1-bd9f-1f7c1148a7a3" providerId="AD" clId="Web-{77F6BEE6-F07F-EB90-AE19-F5F28F337FBD}" dt="2023-09-26T15:15:43.914" v="145" actId="1076"/>
      <pc:docMkLst>
        <pc:docMk/>
      </pc:docMkLst>
      <pc:sldChg chg="del">
        <pc:chgData name="Selvana Abdelmesih" userId="S::sabdelmesih@umass.edu::c6ab20a4-1455-4ed1-bd9f-1f7c1148a7a3" providerId="AD" clId="Web-{77F6BEE6-F07F-EB90-AE19-F5F28F337FBD}" dt="2023-09-26T15:11:30.353" v="1"/>
        <pc:sldMkLst>
          <pc:docMk/>
          <pc:sldMk cId="248722765" sldId="263"/>
        </pc:sldMkLst>
      </pc:sldChg>
      <pc:sldChg chg="addSp modSp add">
        <pc:chgData name="Selvana Abdelmesih" userId="S::sabdelmesih@umass.edu::c6ab20a4-1455-4ed1-bd9f-1f7c1148a7a3" providerId="AD" clId="Web-{77F6BEE6-F07F-EB90-AE19-F5F28F337FBD}" dt="2023-09-26T15:15:43.914" v="145" actId="1076"/>
        <pc:sldMkLst>
          <pc:docMk/>
          <pc:sldMk cId="4258459903" sldId="267"/>
        </pc:sldMkLst>
        <pc:spChg chg="mod">
          <ac:chgData name="Selvana Abdelmesih" userId="S::sabdelmesih@umass.edu::c6ab20a4-1455-4ed1-bd9f-1f7c1148a7a3" providerId="AD" clId="Web-{77F6BEE6-F07F-EB90-AE19-F5F28F337FBD}" dt="2023-09-26T15:11:44.071" v="13" actId="20577"/>
          <ac:spMkLst>
            <pc:docMk/>
            <pc:sldMk cId="4258459903" sldId="267"/>
            <ac:spMk id="2" creationId="{4E6F4E2D-5325-5AB8-9724-68C67C0B3E5A}"/>
          </ac:spMkLst>
        </pc:spChg>
        <pc:spChg chg="mod">
          <ac:chgData name="Selvana Abdelmesih" userId="S::sabdelmesih@umass.edu::c6ab20a4-1455-4ed1-bd9f-1f7c1148a7a3" providerId="AD" clId="Web-{77F6BEE6-F07F-EB90-AE19-F5F28F337FBD}" dt="2023-09-26T15:14:02.492" v="115" actId="1076"/>
          <ac:spMkLst>
            <pc:docMk/>
            <pc:sldMk cId="4258459903" sldId="267"/>
            <ac:spMk id="4" creationId="{CCE2ECDA-41DB-214C-0F5F-EEA437E45EA4}"/>
          </ac:spMkLst>
        </pc:spChg>
        <pc:spChg chg="mod">
          <ac:chgData name="Selvana Abdelmesih" userId="S::sabdelmesih@umass.edu::c6ab20a4-1455-4ed1-bd9f-1f7c1148a7a3" providerId="AD" clId="Web-{77F6BEE6-F07F-EB90-AE19-F5F28F337FBD}" dt="2023-09-26T15:15:19.148" v="138" actId="1076"/>
          <ac:spMkLst>
            <pc:docMk/>
            <pc:sldMk cId="4258459903" sldId="267"/>
            <ac:spMk id="5" creationId="{E820ECAF-FB24-D30F-CC16-D88032A7704D}"/>
          </ac:spMkLst>
        </pc:spChg>
        <pc:spChg chg="add mod">
          <ac:chgData name="Selvana Abdelmesih" userId="S::sabdelmesih@umass.edu::c6ab20a4-1455-4ed1-bd9f-1f7c1148a7a3" providerId="AD" clId="Web-{77F6BEE6-F07F-EB90-AE19-F5F28F337FBD}" dt="2023-09-26T15:15:20.742" v="139" actId="1076"/>
          <ac:spMkLst>
            <pc:docMk/>
            <pc:sldMk cId="4258459903" sldId="267"/>
            <ac:spMk id="22" creationId="{64ECEEFC-1DE6-0F68-CC3D-5C13736F0893}"/>
          </ac:spMkLst>
        </pc:spChg>
        <pc:spChg chg="add mod">
          <ac:chgData name="Selvana Abdelmesih" userId="S::sabdelmesih@umass.edu::c6ab20a4-1455-4ed1-bd9f-1f7c1148a7a3" providerId="AD" clId="Web-{77F6BEE6-F07F-EB90-AE19-F5F28F337FBD}" dt="2023-09-26T15:15:43.914" v="145" actId="1076"/>
          <ac:spMkLst>
            <pc:docMk/>
            <pc:sldMk cId="4258459903" sldId="267"/>
            <ac:spMk id="24" creationId="{CA5FC995-C583-38DF-2E70-976CE2BEB8D8}"/>
          </ac:spMkLst>
        </pc:spChg>
        <pc:spChg chg="mod">
          <ac:chgData name="Selvana Abdelmesih" userId="S::sabdelmesih@umass.edu::c6ab20a4-1455-4ed1-bd9f-1f7c1148a7a3" providerId="AD" clId="Web-{77F6BEE6-F07F-EB90-AE19-F5F28F337FBD}" dt="2023-09-26T15:14:22.805" v="122" actId="1076"/>
          <ac:spMkLst>
            <pc:docMk/>
            <pc:sldMk cId="4258459903" sldId="267"/>
            <ac:spMk id="28" creationId="{9743BF9A-9A38-5F75-1FB2-A9EEF4DC5F65}"/>
          </ac:spMkLst>
        </pc:spChg>
        <pc:picChg chg="mod">
          <ac:chgData name="Selvana Abdelmesih" userId="S::sabdelmesih@umass.edu::c6ab20a4-1455-4ed1-bd9f-1f7c1148a7a3" providerId="AD" clId="Web-{77F6BEE6-F07F-EB90-AE19-F5F28F337FBD}" dt="2023-09-26T15:14:04.024" v="116" actId="1076"/>
          <ac:picMkLst>
            <pc:docMk/>
            <pc:sldMk cId="4258459903" sldId="267"/>
            <ac:picMk id="6" creationId="{443BA060-6A2F-9747-16E3-2807984D6E80}"/>
          </ac:picMkLst>
        </pc:picChg>
        <pc:cxnChg chg="add mod">
          <ac:chgData name="Selvana Abdelmesih" userId="S::sabdelmesih@umass.edu::c6ab20a4-1455-4ed1-bd9f-1f7c1148a7a3" providerId="AD" clId="Web-{77F6BEE6-F07F-EB90-AE19-F5F28F337FBD}" dt="2023-09-26T15:14:10.742" v="118" actId="1076"/>
          <ac:cxnSpMkLst>
            <pc:docMk/>
            <pc:sldMk cId="4258459903" sldId="267"/>
            <ac:cxnSpMk id="19" creationId="{FFFFA43A-D389-7FF1-84DA-199AD66F9DA2}"/>
          </ac:cxnSpMkLst>
        </pc:cxnChg>
      </pc:sldChg>
    </pc:docChg>
  </pc:docChgLst>
  <pc:docChgLst>
    <pc:chgData name="Selvana Abdelmesih" userId="c6ab20a4-1455-4ed1-bd9f-1f7c1148a7a3" providerId="ADAL" clId="{FF45B96B-E109-6E48-B300-68B6E4A9E128}"/>
    <pc:docChg chg="undo custSel modSld">
      <pc:chgData name="Selvana Abdelmesih" userId="c6ab20a4-1455-4ed1-bd9f-1f7c1148a7a3" providerId="ADAL" clId="{FF45B96B-E109-6E48-B300-68B6E4A9E128}" dt="2023-10-22T22:12:28.056" v="2" actId="14100"/>
      <pc:docMkLst>
        <pc:docMk/>
      </pc:docMkLst>
      <pc:sldChg chg="modSp mod">
        <pc:chgData name="Selvana Abdelmesih" userId="c6ab20a4-1455-4ed1-bd9f-1f7c1148a7a3" providerId="ADAL" clId="{FF45B96B-E109-6E48-B300-68B6E4A9E128}" dt="2023-10-22T22:12:28.056" v="2" actId="14100"/>
        <pc:sldMkLst>
          <pc:docMk/>
          <pc:sldMk cId="4258459903" sldId="267"/>
        </pc:sldMkLst>
        <pc:grpChg chg="mod">
          <ac:chgData name="Selvana Abdelmesih" userId="c6ab20a4-1455-4ed1-bd9f-1f7c1148a7a3" providerId="ADAL" clId="{FF45B96B-E109-6E48-B300-68B6E4A9E128}" dt="2023-10-22T22:12:18.291" v="1" actId="1076"/>
          <ac:grpSpMkLst>
            <pc:docMk/>
            <pc:sldMk cId="4258459903" sldId="267"/>
            <ac:grpSpMk id="67" creationId="{59E16F7E-7799-5F2C-6A4E-9E375CE11453}"/>
          </ac:grpSpMkLst>
        </pc:grpChg>
        <pc:picChg chg="mod">
          <ac:chgData name="Selvana Abdelmesih" userId="c6ab20a4-1455-4ed1-bd9f-1f7c1148a7a3" providerId="ADAL" clId="{FF45B96B-E109-6E48-B300-68B6E4A9E128}" dt="2023-10-22T22:12:28.056" v="2" actId="14100"/>
          <ac:picMkLst>
            <pc:docMk/>
            <pc:sldMk cId="4258459903" sldId="267"/>
            <ac:picMk id="64" creationId="{0463FE9C-892C-B644-F8EB-AAAA624AF257}"/>
          </ac:picMkLst>
        </pc:picChg>
      </pc:sldChg>
    </pc:docChg>
  </pc:docChgLst>
  <pc:docChgLst>
    <pc:chgData name="Spencer Friedman" userId="1b876beb-1799-4759-a147-a0ca5369287b" providerId="ADAL" clId="{875056FE-6EB2-2241-926A-E003C9B3BFBC}"/>
    <pc:docChg chg="undo custSel addSld delSld modSld">
      <pc:chgData name="Spencer Friedman" userId="1b876beb-1799-4759-a147-a0ca5369287b" providerId="ADAL" clId="{875056FE-6EB2-2241-926A-E003C9B3BFBC}" dt="2023-09-27T02:04:43.372" v="309" actId="1036"/>
      <pc:docMkLst>
        <pc:docMk/>
      </pc:docMkLst>
      <pc:sldChg chg="modSp mod">
        <pc:chgData name="Spencer Friedman" userId="1b876beb-1799-4759-a147-a0ca5369287b" providerId="ADAL" clId="{875056FE-6EB2-2241-926A-E003C9B3BFBC}" dt="2023-09-25T13:45:22.634" v="173" actId="20577"/>
        <pc:sldMkLst>
          <pc:docMk/>
          <pc:sldMk cId="4290888042" sldId="259"/>
        </pc:sldMkLst>
        <pc:spChg chg="mod">
          <ac:chgData name="Spencer Friedman" userId="1b876beb-1799-4759-a147-a0ca5369287b" providerId="ADAL" clId="{875056FE-6EB2-2241-926A-E003C9B3BFBC}" dt="2023-09-25T13:45:22.634" v="173" actId="20577"/>
          <ac:spMkLst>
            <pc:docMk/>
            <pc:sldMk cId="4290888042" sldId="259"/>
            <ac:spMk id="2" creationId="{B8847D0B-749F-0836-8C0F-ABB9076001E4}"/>
          </ac:spMkLst>
        </pc:spChg>
      </pc:sldChg>
      <pc:sldChg chg="del">
        <pc:chgData name="Spencer Friedman" userId="1b876beb-1799-4759-a147-a0ca5369287b" providerId="ADAL" clId="{875056FE-6EB2-2241-926A-E003C9B3BFBC}" dt="2023-09-26T22:06:52.787" v="263" actId="2696"/>
        <pc:sldMkLst>
          <pc:docMk/>
          <pc:sldMk cId="885954205" sldId="260"/>
        </pc:sldMkLst>
      </pc:sldChg>
      <pc:sldChg chg="del">
        <pc:chgData name="Spencer Friedman" userId="1b876beb-1799-4759-a147-a0ca5369287b" providerId="ADAL" clId="{875056FE-6EB2-2241-926A-E003C9B3BFBC}" dt="2023-09-26T22:06:55.773" v="264" actId="2696"/>
        <pc:sldMkLst>
          <pc:docMk/>
          <pc:sldMk cId="4117294299" sldId="261"/>
        </pc:sldMkLst>
      </pc:sldChg>
      <pc:sldChg chg="modSp mod">
        <pc:chgData name="Spencer Friedman" userId="1b876beb-1799-4759-a147-a0ca5369287b" providerId="ADAL" clId="{875056FE-6EB2-2241-926A-E003C9B3BFBC}" dt="2023-09-25T13:45:29.037" v="183" actId="20577"/>
        <pc:sldMkLst>
          <pc:docMk/>
          <pc:sldMk cId="248722765" sldId="263"/>
        </pc:sldMkLst>
        <pc:spChg chg="mod">
          <ac:chgData name="Spencer Friedman" userId="1b876beb-1799-4759-a147-a0ca5369287b" providerId="ADAL" clId="{875056FE-6EB2-2241-926A-E003C9B3BFBC}" dt="2023-09-25T13:45:29.037" v="183" actId="20577"/>
          <ac:spMkLst>
            <pc:docMk/>
            <pc:sldMk cId="248722765" sldId="263"/>
            <ac:spMk id="2" creationId="{BA964D52-9465-4ED2-060F-7F15E6D5B227}"/>
          </ac:spMkLst>
        </pc:spChg>
      </pc:sldChg>
      <pc:sldChg chg="addSp delSp modSp mod">
        <pc:chgData name="Spencer Friedman" userId="1b876beb-1799-4759-a147-a0ca5369287b" providerId="ADAL" clId="{875056FE-6EB2-2241-926A-E003C9B3BFBC}" dt="2023-09-26T19:18:19.311" v="261" actId="1076"/>
        <pc:sldMkLst>
          <pc:docMk/>
          <pc:sldMk cId="3824236970" sldId="264"/>
        </pc:sldMkLst>
        <pc:spChg chg="mod topLvl">
          <ac:chgData name="Spencer Friedman" userId="1b876beb-1799-4759-a147-a0ca5369287b" providerId="ADAL" clId="{875056FE-6EB2-2241-926A-E003C9B3BFBC}" dt="2023-09-26T19:15:35.482" v="223" actId="14100"/>
          <ac:spMkLst>
            <pc:docMk/>
            <pc:sldMk cId="3824236970" sldId="264"/>
            <ac:spMk id="5" creationId="{6DC04B35-2CCE-C8C1-525F-E579F5D20CAB}"/>
          </ac:spMkLst>
        </pc:spChg>
        <pc:spChg chg="mod topLvl">
          <ac:chgData name="Spencer Friedman" userId="1b876beb-1799-4759-a147-a0ca5369287b" providerId="ADAL" clId="{875056FE-6EB2-2241-926A-E003C9B3BFBC}" dt="2023-09-26T19:16:33.778" v="241" actId="164"/>
          <ac:spMkLst>
            <pc:docMk/>
            <pc:sldMk cId="3824236970" sldId="264"/>
            <ac:spMk id="10" creationId="{06F41DA4-8CAD-AC92-EC19-43B4A9100EA0}"/>
          </ac:spMkLst>
        </pc:spChg>
        <pc:spChg chg="mod">
          <ac:chgData name="Spencer Friedman" userId="1b876beb-1799-4759-a147-a0ca5369287b" providerId="ADAL" clId="{875056FE-6EB2-2241-926A-E003C9B3BFBC}" dt="2023-09-26T19:18:19.311" v="261" actId="1076"/>
          <ac:spMkLst>
            <pc:docMk/>
            <pc:sldMk cId="3824236970" sldId="264"/>
            <ac:spMk id="11" creationId="{978CBAC2-88C5-3372-DD56-CFCCDD8C8F74}"/>
          </ac:spMkLst>
        </pc:spChg>
        <pc:spChg chg="mod">
          <ac:chgData name="Spencer Friedman" userId="1b876beb-1799-4759-a147-a0ca5369287b" providerId="ADAL" clId="{875056FE-6EB2-2241-926A-E003C9B3BFBC}" dt="2023-09-26T19:18:00.528" v="258" actId="1076"/>
          <ac:spMkLst>
            <pc:docMk/>
            <pc:sldMk cId="3824236970" sldId="264"/>
            <ac:spMk id="12" creationId="{4DEB42BD-08B8-FD50-F807-4D21B2D8FAFC}"/>
          </ac:spMkLst>
        </pc:spChg>
        <pc:spChg chg="mod">
          <ac:chgData name="Spencer Friedman" userId="1b876beb-1799-4759-a147-a0ca5369287b" providerId="ADAL" clId="{875056FE-6EB2-2241-926A-E003C9B3BFBC}" dt="2023-09-26T19:18:10.429" v="260" actId="1076"/>
          <ac:spMkLst>
            <pc:docMk/>
            <pc:sldMk cId="3824236970" sldId="264"/>
            <ac:spMk id="13" creationId="{3792D975-4AA1-8768-07B6-0F51E60F55A9}"/>
          </ac:spMkLst>
        </pc:spChg>
        <pc:spChg chg="mod">
          <ac:chgData name="Spencer Friedman" userId="1b876beb-1799-4759-a147-a0ca5369287b" providerId="ADAL" clId="{875056FE-6EB2-2241-926A-E003C9B3BFBC}" dt="2023-09-26T19:17:55.229" v="257" actId="1076"/>
          <ac:spMkLst>
            <pc:docMk/>
            <pc:sldMk cId="3824236970" sldId="264"/>
            <ac:spMk id="14" creationId="{D8AC78B4-ABD4-454C-FB94-5F35001020BF}"/>
          </ac:spMkLst>
        </pc:spChg>
        <pc:spChg chg="mod">
          <ac:chgData name="Spencer Friedman" userId="1b876beb-1799-4759-a147-a0ca5369287b" providerId="ADAL" clId="{875056FE-6EB2-2241-926A-E003C9B3BFBC}" dt="2023-09-26T19:17:51.345" v="256" actId="1076"/>
          <ac:spMkLst>
            <pc:docMk/>
            <pc:sldMk cId="3824236970" sldId="264"/>
            <ac:spMk id="15" creationId="{AC192167-3E82-5524-9618-9F23460060C3}"/>
          </ac:spMkLst>
        </pc:spChg>
        <pc:spChg chg="mod">
          <ac:chgData name="Spencer Friedman" userId="1b876beb-1799-4759-a147-a0ca5369287b" providerId="ADAL" clId="{875056FE-6EB2-2241-926A-E003C9B3BFBC}" dt="2023-09-26T19:18:06.179" v="259" actId="1076"/>
          <ac:spMkLst>
            <pc:docMk/>
            <pc:sldMk cId="3824236970" sldId="264"/>
            <ac:spMk id="16" creationId="{35EF4432-F2F9-F6CE-0331-DD7563891551}"/>
          </ac:spMkLst>
        </pc:spChg>
        <pc:spChg chg="mod topLvl">
          <ac:chgData name="Spencer Friedman" userId="1b876beb-1799-4759-a147-a0ca5369287b" providerId="ADAL" clId="{875056FE-6EB2-2241-926A-E003C9B3BFBC}" dt="2023-09-26T19:16:46.592" v="244" actId="164"/>
          <ac:spMkLst>
            <pc:docMk/>
            <pc:sldMk cId="3824236970" sldId="264"/>
            <ac:spMk id="23" creationId="{6B79F6AC-B686-E659-FB6D-1EFAA960E85C}"/>
          </ac:spMkLst>
        </pc:spChg>
        <pc:spChg chg="mod topLvl">
          <ac:chgData name="Spencer Friedman" userId="1b876beb-1799-4759-a147-a0ca5369287b" providerId="ADAL" clId="{875056FE-6EB2-2241-926A-E003C9B3BFBC}" dt="2023-09-26T19:17:10.791" v="247" actId="164"/>
          <ac:spMkLst>
            <pc:docMk/>
            <pc:sldMk cId="3824236970" sldId="264"/>
            <ac:spMk id="24" creationId="{352DD984-F6FD-3A08-2E1B-C7FB5EAD8A39}"/>
          </ac:spMkLst>
        </pc:spChg>
        <pc:spChg chg="mod topLvl">
          <ac:chgData name="Spencer Friedman" userId="1b876beb-1799-4759-a147-a0ca5369287b" providerId="ADAL" clId="{875056FE-6EB2-2241-926A-E003C9B3BFBC}" dt="2023-09-26T19:15:35.482" v="223" actId="14100"/>
          <ac:spMkLst>
            <pc:docMk/>
            <pc:sldMk cId="3824236970" sldId="264"/>
            <ac:spMk id="25" creationId="{1B0D131B-C66E-5A14-836A-7DDEBD25C35A}"/>
          </ac:spMkLst>
        </pc:spChg>
        <pc:spChg chg="mod topLvl">
          <ac:chgData name="Spencer Friedman" userId="1b876beb-1799-4759-a147-a0ca5369287b" providerId="ADAL" clId="{875056FE-6EB2-2241-926A-E003C9B3BFBC}" dt="2023-09-26T19:17:45.798" v="254" actId="164"/>
          <ac:spMkLst>
            <pc:docMk/>
            <pc:sldMk cId="3824236970" sldId="264"/>
            <ac:spMk id="26" creationId="{2B767277-0FF6-FD85-71D3-B5FE1AC74BD4}"/>
          </ac:spMkLst>
        </pc:spChg>
        <pc:grpChg chg="del">
          <ac:chgData name="Spencer Friedman" userId="1b876beb-1799-4759-a147-a0ca5369287b" providerId="ADAL" clId="{875056FE-6EB2-2241-926A-E003C9B3BFBC}" dt="2023-09-26T19:15:09.039" v="184" actId="165"/>
          <ac:grpSpMkLst>
            <pc:docMk/>
            <pc:sldMk cId="3824236970" sldId="264"/>
            <ac:grpSpMk id="36" creationId="{E693398B-84FF-CB85-990D-A3A28E3D59A6}"/>
          </ac:grpSpMkLst>
        </pc:grpChg>
        <pc:grpChg chg="del">
          <ac:chgData name="Spencer Friedman" userId="1b876beb-1799-4759-a147-a0ca5369287b" providerId="ADAL" clId="{875056FE-6EB2-2241-926A-E003C9B3BFBC}" dt="2023-09-26T19:15:10.523" v="185" actId="165"/>
          <ac:grpSpMkLst>
            <pc:docMk/>
            <pc:sldMk cId="3824236970" sldId="264"/>
            <ac:grpSpMk id="37" creationId="{12BB9D85-1C46-0782-149E-904FB5C8EDEF}"/>
          </ac:grpSpMkLst>
        </pc:grpChg>
        <pc:grpChg chg="del">
          <ac:chgData name="Spencer Friedman" userId="1b876beb-1799-4759-a147-a0ca5369287b" providerId="ADAL" clId="{875056FE-6EB2-2241-926A-E003C9B3BFBC}" dt="2023-09-26T19:15:11.770" v="186" actId="165"/>
          <ac:grpSpMkLst>
            <pc:docMk/>
            <pc:sldMk cId="3824236970" sldId="264"/>
            <ac:grpSpMk id="38" creationId="{4E52C831-0EF7-760F-7E1A-A89145B7A728}"/>
          </ac:grpSpMkLst>
        </pc:grpChg>
        <pc:grpChg chg="del">
          <ac:chgData name="Spencer Friedman" userId="1b876beb-1799-4759-a147-a0ca5369287b" providerId="ADAL" clId="{875056FE-6EB2-2241-926A-E003C9B3BFBC}" dt="2023-09-26T19:15:13.600" v="187" actId="165"/>
          <ac:grpSpMkLst>
            <pc:docMk/>
            <pc:sldMk cId="3824236970" sldId="264"/>
            <ac:grpSpMk id="39" creationId="{C8FB76F0-F4A6-A4EC-A970-3AE1B10145EB}"/>
          </ac:grpSpMkLst>
        </pc:grpChg>
        <pc:grpChg chg="del">
          <ac:chgData name="Spencer Friedman" userId="1b876beb-1799-4759-a147-a0ca5369287b" providerId="ADAL" clId="{875056FE-6EB2-2241-926A-E003C9B3BFBC}" dt="2023-09-26T19:15:15.497" v="188" actId="165"/>
          <ac:grpSpMkLst>
            <pc:docMk/>
            <pc:sldMk cId="3824236970" sldId="264"/>
            <ac:grpSpMk id="40" creationId="{1F9FBF8C-3FD2-249F-28D9-FD821BB4273C}"/>
          </ac:grpSpMkLst>
        </pc:grpChg>
        <pc:grpChg chg="del">
          <ac:chgData name="Spencer Friedman" userId="1b876beb-1799-4759-a147-a0ca5369287b" providerId="ADAL" clId="{875056FE-6EB2-2241-926A-E003C9B3BFBC}" dt="2023-09-26T19:15:16.828" v="189" actId="165"/>
          <ac:grpSpMkLst>
            <pc:docMk/>
            <pc:sldMk cId="3824236970" sldId="264"/>
            <ac:grpSpMk id="41" creationId="{3C0F0AFF-FE8E-0391-DCAE-8211C1DF1CC1}"/>
          </ac:grpSpMkLst>
        </pc:grpChg>
        <pc:grpChg chg="add mod">
          <ac:chgData name="Spencer Friedman" userId="1b876beb-1799-4759-a147-a0ca5369287b" providerId="ADAL" clId="{875056FE-6EB2-2241-926A-E003C9B3BFBC}" dt="2023-09-26T19:16:36.493" v="242" actId="1076"/>
          <ac:grpSpMkLst>
            <pc:docMk/>
            <pc:sldMk cId="3824236970" sldId="264"/>
            <ac:grpSpMk id="42" creationId="{35C2853E-C7B5-571B-1E71-F68F5B98BBF0}"/>
          </ac:grpSpMkLst>
        </pc:grpChg>
        <pc:grpChg chg="add mod">
          <ac:chgData name="Spencer Friedman" userId="1b876beb-1799-4759-a147-a0ca5369287b" providerId="ADAL" clId="{875056FE-6EB2-2241-926A-E003C9B3BFBC}" dt="2023-09-26T19:16:50.281" v="245" actId="1076"/>
          <ac:grpSpMkLst>
            <pc:docMk/>
            <pc:sldMk cId="3824236970" sldId="264"/>
            <ac:grpSpMk id="43" creationId="{05E49F14-B8A1-F951-2B2A-37BBA27A6FF5}"/>
          </ac:grpSpMkLst>
        </pc:grpChg>
        <pc:grpChg chg="add mod">
          <ac:chgData name="Spencer Friedman" userId="1b876beb-1799-4759-a147-a0ca5369287b" providerId="ADAL" clId="{875056FE-6EB2-2241-926A-E003C9B3BFBC}" dt="2023-09-26T19:17:14.279" v="248" actId="1076"/>
          <ac:grpSpMkLst>
            <pc:docMk/>
            <pc:sldMk cId="3824236970" sldId="264"/>
            <ac:grpSpMk id="44" creationId="{C9FFCD31-0203-1465-D841-83FC9191D7E9}"/>
          </ac:grpSpMkLst>
        </pc:grpChg>
        <pc:grpChg chg="add mod">
          <ac:chgData name="Spencer Friedman" userId="1b876beb-1799-4759-a147-a0ca5369287b" providerId="ADAL" clId="{875056FE-6EB2-2241-926A-E003C9B3BFBC}" dt="2023-09-26T19:17:47.593" v="255" actId="1076"/>
          <ac:grpSpMkLst>
            <pc:docMk/>
            <pc:sldMk cId="3824236970" sldId="264"/>
            <ac:grpSpMk id="47" creationId="{394248AC-0026-84C6-3D41-1CB82159A84B}"/>
          </ac:grpSpMkLst>
        </pc:grpChg>
        <pc:picChg chg="mod topLvl">
          <ac:chgData name="Spencer Friedman" userId="1b876beb-1799-4759-a147-a0ca5369287b" providerId="ADAL" clId="{875056FE-6EB2-2241-926A-E003C9B3BFBC}" dt="2023-09-26T19:15:41.412" v="225" actId="1076"/>
          <ac:picMkLst>
            <pc:docMk/>
            <pc:sldMk cId="3824236970" sldId="264"/>
            <ac:picMk id="17" creationId="{9436C037-38B7-BBEC-8D46-415AC36C6767}"/>
          </ac:picMkLst>
        </pc:picChg>
        <pc:picChg chg="mod topLvl">
          <ac:chgData name="Spencer Friedman" userId="1b876beb-1799-4759-a147-a0ca5369287b" providerId="ADAL" clId="{875056FE-6EB2-2241-926A-E003C9B3BFBC}" dt="2023-09-26T19:16:33.778" v="241" actId="164"/>
          <ac:picMkLst>
            <pc:docMk/>
            <pc:sldMk cId="3824236970" sldId="264"/>
            <ac:picMk id="18" creationId="{221E5E07-AF89-2400-227F-9C82F58856A1}"/>
          </ac:picMkLst>
        </pc:picChg>
        <pc:picChg chg="mod topLvl">
          <ac:chgData name="Spencer Friedman" userId="1b876beb-1799-4759-a147-a0ca5369287b" providerId="ADAL" clId="{875056FE-6EB2-2241-926A-E003C9B3BFBC}" dt="2023-09-26T19:16:46.592" v="244" actId="164"/>
          <ac:picMkLst>
            <pc:docMk/>
            <pc:sldMk cId="3824236970" sldId="264"/>
            <ac:picMk id="19" creationId="{B9F75911-7DD3-442C-E7BE-248F86D1FE82}"/>
          </ac:picMkLst>
        </pc:picChg>
        <pc:picChg chg="mod topLvl">
          <ac:chgData name="Spencer Friedman" userId="1b876beb-1799-4759-a147-a0ca5369287b" providerId="ADAL" clId="{875056FE-6EB2-2241-926A-E003C9B3BFBC}" dt="2023-09-26T19:17:10.791" v="247" actId="164"/>
          <ac:picMkLst>
            <pc:docMk/>
            <pc:sldMk cId="3824236970" sldId="264"/>
            <ac:picMk id="20" creationId="{7DDD83BB-27ED-AB9E-1C31-B23466B14B2F}"/>
          </ac:picMkLst>
        </pc:picChg>
        <pc:picChg chg="mod topLvl">
          <ac:chgData name="Spencer Friedman" userId="1b876beb-1799-4759-a147-a0ca5369287b" providerId="ADAL" clId="{875056FE-6EB2-2241-926A-E003C9B3BFBC}" dt="2023-09-26T19:17:45.798" v="254" actId="164"/>
          <ac:picMkLst>
            <pc:docMk/>
            <pc:sldMk cId="3824236970" sldId="264"/>
            <ac:picMk id="22" creationId="{1917EAD5-0B30-D59E-6FA4-C35C290C9D8F}"/>
          </ac:picMkLst>
        </pc:picChg>
        <pc:picChg chg="mod topLvl">
          <ac:chgData name="Spencer Friedman" userId="1b876beb-1799-4759-a147-a0ca5369287b" providerId="ADAL" clId="{875056FE-6EB2-2241-926A-E003C9B3BFBC}" dt="2023-09-26T19:16:14.912" v="237" actId="1076"/>
          <ac:picMkLst>
            <pc:docMk/>
            <pc:sldMk cId="3824236970" sldId="264"/>
            <ac:picMk id="27" creationId="{404312E4-EE0B-5542-BAE7-BB3625DEF70C}"/>
          </ac:picMkLst>
        </pc:picChg>
        <pc:cxnChg chg="mod">
          <ac:chgData name="Spencer Friedman" userId="1b876beb-1799-4759-a147-a0ca5369287b" providerId="ADAL" clId="{875056FE-6EB2-2241-926A-E003C9B3BFBC}" dt="2023-09-26T19:16:31.329" v="240" actId="1076"/>
          <ac:cxnSpMkLst>
            <pc:docMk/>
            <pc:sldMk cId="3824236970" sldId="264"/>
            <ac:cxnSpMk id="31" creationId="{A2229AC9-3D20-BC30-454D-18F452522215}"/>
          </ac:cxnSpMkLst>
        </pc:cxnChg>
        <pc:cxnChg chg="mod">
          <ac:chgData name="Spencer Friedman" userId="1b876beb-1799-4759-a147-a0ca5369287b" providerId="ADAL" clId="{875056FE-6EB2-2241-926A-E003C9B3BFBC}" dt="2023-09-26T19:16:43.996" v="243" actId="1076"/>
          <ac:cxnSpMkLst>
            <pc:docMk/>
            <pc:sldMk cId="3824236970" sldId="264"/>
            <ac:cxnSpMk id="32" creationId="{E0B0FA41-2571-C29E-204D-CAFA35D304E2}"/>
          </ac:cxnSpMkLst>
        </pc:cxnChg>
        <pc:cxnChg chg="mod">
          <ac:chgData name="Spencer Friedman" userId="1b876beb-1799-4759-a147-a0ca5369287b" providerId="ADAL" clId="{875056FE-6EB2-2241-926A-E003C9B3BFBC}" dt="2023-09-26T19:17:08.112" v="246" actId="1076"/>
          <ac:cxnSpMkLst>
            <pc:docMk/>
            <pc:sldMk cId="3824236970" sldId="264"/>
            <ac:cxnSpMk id="33" creationId="{8D2A0F5D-52E0-411D-480C-D562D805490D}"/>
          </ac:cxnSpMkLst>
        </pc:cxnChg>
        <pc:cxnChg chg="mod">
          <ac:chgData name="Spencer Friedman" userId="1b876beb-1799-4759-a147-a0ca5369287b" providerId="ADAL" clId="{875056FE-6EB2-2241-926A-E003C9B3BFBC}" dt="2023-09-26T19:17:35.681" v="251" actId="14100"/>
          <ac:cxnSpMkLst>
            <pc:docMk/>
            <pc:sldMk cId="3824236970" sldId="264"/>
            <ac:cxnSpMk id="34" creationId="{FBAFAE4E-6E6F-6A61-6661-9F6E3CE12D95}"/>
          </ac:cxnSpMkLst>
        </pc:cxnChg>
        <pc:cxnChg chg="mod">
          <ac:chgData name="Spencer Friedman" userId="1b876beb-1799-4759-a147-a0ca5369287b" providerId="ADAL" clId="{875056FE-6EB2-2241-926A-E003C9B3BFBC}" dt="2023-09-26T19:17:43.210" v="253" actId="1036"/>
          <ac:cxnSpMkLst>
            <pc:docMk/>
            <pc:sldMk cId="3824236970" sldId="264"/>
            <ac:cxnSpMk id="35" creationId="{B70FD08A-4F11-C1AE-B516-E1095C72921D}"/>
          </ac:cxnSpMkLst>
        </pc:cxnChg>
      </pc:sldChg>
      <pc:sldChg chg="del">
        <pc:chgData name="Spencer Friedman" userId="1b876beb-1799-4759-a147-a0ca5369287b" providerId="ADAL" clId="{875056FE-6EB2-2241-926A-E003C9B3BFBC}" dt="2023-09-26T22:06:50.893" v="262" actId="2696"/>
        <pc:sldMkLst>
          <pc:docMk/>
          <pc:sldMk cId="472093943" sldId="265"/>
        </pc:sldMkLst>
      </pc:sldChg>
      <pc:sldChg chg="addSp delSp modSp new mod">
        <pc:chgData name="Spencer Friedman" userId="1b876beb-1799-4759-a147-a0ca5369287b" providerId="ADAL" clId="{875056FE-6EB2-2241-926A-E003C9B3BFBC}" dt="2023-09-27T02:04:43.372" v="309" actId="1036"/>
        <pc:sldMkLst>
          <pc:docMk/>
          <pc:sldMk cId="462169085" sldId="266"/>
        </pc:sldMkLst>
        <pc:spChg chg="mod">
          <ac:chgData name="Spencer Friedman" userId="1b876beb-1799-4759-a147-a0ca5369287b" providerId="ADAL" clId="{875056FE-6EB2-2241-926A-E003C9B3BFBC}" dt="2023-09-25T13:44:45.747" v="160" actId="20577"/>
          <ac:spMkLst>
            <pc:docMk/>
            <pc:sldMk cId="462169085" sldId="266"/>
            <ac:spMk id="2" creationId="{F1A426C9-346D-88B6-731B-D13652137DCB}"/>
          </ac:spMkLst>
        </pc:spChg>
        <pc:spChg chg="add mod">
          <ac:chgData name="Spencer Friedman" userId="1b876beb-1799-4759-a147-a0ca5369287b" providerId="ADAL" clId="{875056FE-6EB2-2241-926A-E003C9B3BFBC}" dt="2023-09-25T01:27:45.922" v="94" actId="1076"/>
          <ac:spMkLst>
            <pc:docMk/>
            <pc:sldMk cId="462169085" sldId="266"/>
            <ac:spMk id="4" creationId="{10238E8B-4D19-F30D-2EF8-E7E9AEFCD1A3}"/>
          </ac:spMkLst>
        </pc:spChg>
        <pc:spChg chg="add mod">
          <ac:chgData name="Spencer Friedman" userId="1b876beb-1799-4759-a147-a0ca5369287b" providerId="ADAL" clId="{875056FE-6EB2-2241-926A-E003C9B3BFBC}" dt="2023-09-25T01:27:57.172" v="120" actId="1076"/>
          <ac:spMkLst>
            <pc:docMk/>
            <pc:sldMk cId="462169085" sldId="266"/>
            <ac:spMk id="5" creationId="{B9E6EEB2-B2FD-6522-A327-E888B7810D54}"/>
          </ac:spMkLst>
        </pc:spChg>
        <pc:spChg chg="add mod">
          <ac:chgData name="Spencer Friedman" userId="1b876beb-1799-4759-a147-a0ca5369287b" providerId="ADAL" clId="{875056FE-6EB2-2241-926A-E003C9B3BFBC}" dt="2023-09-25T01:28:00.290" v="126" actId="20577"/>
          <ac:spMkLst>
            <pc:docMk/>
            <pc:sldMk cId="462169085" sldId="266"/>
            <ac:spMk id="6" creationId="{BA121ECC-BD15-1E60-CBFE-00CCD8F218B5}"/>
          </ac:spMkLst>
        </pc:spChg>
        <pc:spChg chg="add mod">
          <ac:chgData name="Spencer Friedman" userId="1b876beb-1799-4759-a147-a0ca5369287b" providerId="ADAL" clId="{875056FE-6EB2-2241-926A-E003C9B3BFBC}" dt="2023-09-25T01:28:09.239" v="150" actId="20577"/>
          <ac:spMkLst>
            <pc:docMk/>
            <pc:sldMk cId="462169085" sldId="266"/>
            <ac:spMk id="7" creationId="{C54C57BB-7FA0-2C20-45B7-B0DC60E1D53C}"/>
          </ac:spMkLst>
        </pc:spChg>
        <pc:spChg chg="add del mod">
          <ac:chgData name="Spencer Friedman" userId="1b876beb-1799-4759-a147-a0ca5369287b" providerId="ADAL" clId="{875056FE-6EB2-2241-926A-E003C9B3BFBC}" dt="2023-09-25T13:45:05.130" v="162"/>
          <ac:spMkLst>
            <pc:docMk/>
            <pc:sldMk cId="462169085" sldId="266"/>
            <ac:spMk id="8" creationId="{E72B2D70-193E-B716-0AB8-F5B095C32110}"/>
          </ac:spMkLst>
        </pc:spChg>
        <pc:spChg chg="mod topLvl">
          <ac:chgData name="Spencer Friedman" userId="1b876beb-1799-4759-a147-a0ca5369287b" providerId="ADAL" clId="{875056FE-6EB2-2241-926A-E003C9B3BFBC}" dt="2023-09-27T02:04:43.372" v="309" actId="1036"/>
          <ac:spMkLst>
            <pc:docMk/>
            <pc:sldMk cId="462169085" sldId="266"/>
            <ac:spMk id="12" creationId="{52C38710-96C4-B40B-EE33-DC3CD04E624C}"/>
          </ac:spMkLst>
        </pc:spChg>
        <pc:spChg chg="mod topLvl">
          <ac:chgData name="Spencer Friedman" userId="1b876beb-1799-4759-a147-a0ca5369287b" providerId="ADAL" clId="{875056FE-6EB2-2241-926A-E003C9B3BFBC}" dt="2023-09-27T01:01:37.945" v="265" actId="165"/>
          <ac:spMkLst>
            <pc:docMk/>
            <pc:sldMk cId="462169085" sldId="266"/>
            <ac:spMk id="13" creationId="{A432DC04-FD44-0965-7707-A906B862A339}"/>
          </ac:spMkLst>
        </pc:spChg>
        <pc:spChg chg="mod topLvl">
          <ac:chgData name="Spencer Friedman" userId="1b876beb-1799-4759-a147-a0ca5369287b" providerId="ADAL" clId="{875056FE-6EB2-2241-926A-E003C9B3BFBC}" dt="2023-09-27T02:04:43.372" v="309" actId="1036"/>
          <ac:spMkLst>
            <pc:docMk/>
            <pc:sldMk cId="462169085" sldId="266"/>
            <ac:spMk id="14" creationId="{DAD3E14F-64B0-6A94-2439-8EE6A245C191}"/>
          </ac:spMkLst>
        </pc:spChg>
        <pc:spChg chg="mod topLvl">
          <ac:chgData name="Spencer Friedman" userId="1b876beb-1799-4759-a147-a0ca5369287b" providerId="ADAL" clId="{875056FE-6EB2-2241-926A-E003C9B3BFBC}" dt="2023-09-27T01:02:40.670" v="280" actId="164"/>
          <ac:spMkLst>
            <pc:docMk/>
            <pc:sldMk cId="462169085" sldId="266"/>
            <ac:spMk id="18" creationId="{E99BC74B-3CF1-582B-3322-DF03A8DE2AFB}"/>
          </ac:spMkLst>
        </pc:spChg>
        <pc:spChg chg="mod topLvl">
          <ac:chgData name="Spencer Friedman" userId="1b876beb-1799-4759-a147-a0ca5369287b" providerId="ADAL" clId="{875056FE-6EB2-2241-926A-E003C9B3BFBC}" dt="2023-09-27T01:02:27.439" v="276" actId="164"/>
          <ac:spMkLst>
            <pc:docMk/>
            <pc:sldMk cId="462169085" sldId="266"/>
            <ac:spMk id="19" creationId="{6D23ABB7-7B16-5227-80B7-F517FE48DB98}"/>
          </ac:spMkLst>
        </pc:spChg>
        <pc:spChg chg="mod topLvl">
          <ac:chgData name="Spencer Friedman" userId="1b876beb-1799-4759-a147-a0ca5369287b" providerId="ADAL" clId="{875056FE-6EB2-2241-926A-E003C9B3BFBC}" dt="2023-09-27T01:02:10.478" v="272" actId="164"/>
          <ac:spMkLst>
            <pc:docMk/>
            <pc:sldMk cId="462169085" sldId="266"/>
            <ac:spMk id="20" creationId="{4F1444E0-5D05-024C-7FF7-E74B5168728E}"/>
          </ac:spMkLst>
        </pc:spChg>
        <pc:spChg chg="mod topLvl">
          <ac:chgData name="Spencer Friedman" userId="1b876beb-1799-4759-a147-a0ca5369287b" providerId="ADAL" clId="{875056FE-6EB2-2241-926A-E003C9B3BFBC}" dt="2023-09-27T02:04:43.372" v="309" actId="1036"/>
          <ac:spMkLst>
            <pc:docMk/>
            <pc:sldMk cId="462169085" sldId="266"/>
            <ac:spMk id="21" creationId="{432D636E-DBEC-BE23-D824-5B89E3A4844A}"/>
          </ac:spMkLst>
        </pc:spChg>
        <pc:spChg chg="mod topLvl">
          <ac:chgData name="Spencer Friedman" userId="1b876beb-1799-4759-a147-a0ca5369287b" providerId="ADAL" clId="{875056FE-6EB2-2241-926A-E003C9B3BFBC}" dt="2023-09-27T02:04:43.372" v="309" actId="1036"/>
          <ac:spMkLst>
            <pc:docMk/>
            <pc:sldMk cId="462169085" sldId="266"/>
            <ac:spMk id="22" creationId="{578674FB-4535-00E4-178C-D8FC841E18C6}"/>
          </ac:spMkLst>
        </pc:spChg>
        <pc:spChg chg="mod">
          <ac:chgData name="Spencer Friedman" userId="1b876beb-1799-4759-a147-a0ca5369287b" providerId="ADAL" clId="{875056FE-6EB2-2241-926A-E003C9B3BFBC}" dt="2023-09-27T01:01:37.945" v="265" actId="165"/>
          <ac:spMkLst>
            <pc:docMk/>
            <pc:sldMk cId="462169085" sldId="266"/>
            <ac:spMk id="23" creationId="{67516EB9-52C3-F91E-4721-BA79DA6F79AD}"/>
          </ac:spMkLst>
        </pc:spChg>
        <pc:spChg chg="mod">
          <ac:chgData name="Spencer Friedman" userId="1b876beb-1799-4759-a147-a0ca5369287b" providerId="ADAL" clId="{875056FE-6EB2-2241-926A-E003C9B3BFBC}" dt="2023-09-27T01:01:37.945" v="265" actId="165"/>
          <ac:spMkLst>
            <pc:docMk/>
            <pc:sldMk cId="462169085" sldId="266"/>
            <ac:spMk id="24" creationId="{9AE94979-8083-E0A2-24C7-8A14F7063F3E}"/>
          </ac:spMkLst>
        </pc:spChg>
        <pc:spChg chg="mod topLvl">
          <ac:chgData name="Spencer Friedman" userId="1b876beb-1799-4759-a147-a0ca5369287b" providerId="ADAL" clId="{875056FE-6EB2-2241-926A-E003C9B3BFBC}" dt="2023-09-27T02:04:43.372" v="309" actId="1036"/>
          <ac:spMkLst>
            <pc:docMk/>
            <pc:sldMk cId="462169085" sldId="266"/>
            <ac:spMk id="25" creationId="{9BC4C9E2-8EA7-885D-0EBE-9662E94EB032}"/>
          </ac:spMkLst>
        </pc:spChg>
        <pc:spChg chg="mod topLvl">
          <ac:chgData name="Spencer Friedman" userId="1b876beb-1799-4759-a147-a0ca5369287b" providerId="ADAL" clId="{875056FE-6EB2-2241-926A-E003C9B3BFBC}" dt="2023-09-27T02:04:43.372" v="309" actId="1036"/>
          <ac:spMkLst>
            <pc:docMk/>
            <pc:sldMk cId="462169085" sldId="266"/>
            <ac:spMk id="26" creationId="{3EFE56C4-88B4-7A64-2F20-CEB08710620D}"/>
          </ac:spMkLst>
        </pc:spChg>
        <pc:grpChg chg="add mod">
          <ac:chgData name="Spencer Friedman" userId="1b876beb-1799-4759-a147-a0ca5369287b" providerId="ADAL" clId="{875056FE-6EB2-2241-926A-E003C9B3BFBC}" dt="2023-09-27T02:04:43.372" v="309" actId="1036"/>
          <ac:grpSpMkLst>
            <pc:docMk/>
            <pc:sldMk cId="462169085" sldId="266"/>
            <ac:grpSpMk id="4" creationId="{B2618C19-B467-5B5E-A665-6855B5338861}"/>
          </ac:grpSpMkLst>
        </pc:grpChg>
        <pc:grpChg chg="add mod">
          <ac:chgData name="Spencer Friedman" userId="1b876beb-1799-4759-a147-a0ca5369287b" providerId="ADAL" clId="{875056FE-6EB2-2241-926A-E003C9B3BFBC}" dt="2023-09-27T02:04:43.372" v="309" actId="1036"/>
          <ac:grpSpMkLst>
            <pc:docMk/>
            <pc:sldMk cId="462169085" sldId="266"/>
            <ac:grpSpMk id="5" creationId="{BD02FC6A-34DF-D19B-1DB4-621DF3336B24}"/>
          </ac:grpSpMkLst>
        </pc:grpChg>
        <pc:grpChg chg="add mod">
          <ac:chgData name="Spencer Friedman" userId="1b876beb-1799-4759-a147-a0ca5369287b" providerId="ADAL" clId="{875056FE-6EB2-2241-926A-E003C9B3BFBC}" dt="2023-09-27T01:02:51.653" v="281" actId="1076"/>
          <ac:grpSpMkLst>
            <pc:docMk/>
            <pc:sldMk cId="462169085" sldId="266"/>
            <ac:grpSpMk id="6" creationId="{AD547184-CF07-6D9D-4158-F9E6D5D5F288}"/>
          </ac:grpSpMkLst>
        </pc:grpChg>
        <pc:grpChg chg="del">
          <ac:chgData name="Spencer Friedman" userId="1b876beb-1799-4759-a147-a0ca5369287b" providerId="ADAL" clId="{875056FE-6EB2-2241-926A-E003C9B3BFBC}" dt="2023-09-27T01:01:37.945" v="265" actId="165"/>
          <ac:grpSpMkLst>
            <pc:docMk/>
            <pc:sldMk cId="462169085" sldId="266"/>
            <ac:grpSpMk id="11" creationId="{97D34963-AA20-6A1B-DC8A-AFA2AE6114D1}"/>
          </ac:grpSpMkLst>
        </pc:grpChg>
        <pc:grpChg chg="del mod topLvl">
          <ac:chgData name="Spencer Friedman" userId="1b876beb-1799-4759-a147-a0ca5369287b" providerId="ADAL" clId="{875056FE-6EB2-2241-926A-E003C9B3BFBC}" dt="2023-09-27T02:03:36.922" v="283" actId="165"/>
          <ac:grpSpMkLst>
            <pc:docMk/>
            <pc:sldMk cId="462169085" sldId="266"/>
            <ac:grpSpMk id="15" creationId="{20831D5D-2CE7-7D48-C445-8B468D77ABD6}"/>
          </ac:grpSpMkLst>
        </pc:grpChg>
        <pc:grpChg chg="mod topLvl">
          <ac:chgData name="Spencer Friedman" userId="1b876beb-1799-4759-a147-a0ca5369287b" providerId="ADAL" clId="{875056FE-6EB2-2241-926A-E003C9B3BFBC}" dt="2023-09-27T01:01:37.945" v="265" actId="165"/>
          <ac:grpSpMkLst>
            <pc:docMk/>
            <pc:sldMk cId="462169085" sldId="266"/>
            <ac:grpSpMk id="16" creationId="{2103BD30-4684-6749-681D-2128996D2730}"/>
          </ac:grpSpMkLst>
        </pc:grpChg>
        <pc:grpChg chg="del mod topLvl">
          <ac:chgData name="Spencer Friedman" userId="1b876beb-1799-4759-a147-a0ca5369287b" providerId="ADAL" clId="{875056FE-6EB2-2241-926A-E003C9B3BFBC}" dt="2023-09-27T02:03:33.420" v="282" actId="165"/>
          <ac:grpSpMkLst>
            <pc:docMk/>
            <pc:sldMk cId="462169085" sldId="266"/>
            <ac:grpSpMk id="17" creationId="{EB0DA923-8E9A-17CC-980C-D99C7B451FEA}"/>
          </ac:grpSpMkLst>
        </pc:grpChg>
        <pc:picChg chg="mod">
          <ac:chgData name="Spencer Friedman" userId="1b876beb-1799-4759-a147-a0ca5369287b" providerId="ADAL" clId="{875056FE-6EB2-2241-926A-E003C9B3BFBC}" dt="2023-09-27T01:02:10.478" v="272" actId="164"/>
          <ac:picMkLst>
            <pc:docMk/>
            <pc:sldMk cId="462169085" sldId="266"/>
            <ac:picMk id="27" creationId="{8738B79F-D460-D9E0-37F7-2D7A36BAA9B2}"/>
          </ac:picMkLst>
        </pc:picChg>
        <pc:picChg chg="mod">
          <ac:chgData name="Spencer Friedman" userId="1b876beb-1799-4759-a147-a0ca5369287b" providerId="ADAL" clId="{875056FE-6EB2-2241-926A-E003C9B3BFBC}" dt="2023-09-27T01:02:27.439" v="276" actId="164"/>
          <ac:picMkLst>
            <pc:docMk/>
            <pc:sldMk cId="462169085" sldId="266"/>
            <ac:picMk id="28" creationId="{F6785C8B-30CE-6EC8-EFEE-5C3E2BAD04C9}"/>
          </ac:picMkLst>
        </pc:picChg>
        <pc:picChg chg="mod">
          <ac:chgData name="Spencer Friedman" userId="1b876beb-1799-4759-a147-a0ca5369287b" providerId="ADAL" clId="{875056FE-6EB2-2241-926A-E003C9B3BFBC}" dt="2023-09-27T01:02:40.670" v="280" actId="164"/>
          <ac:picMkLst>
            <pc:docMk/>
            <pc:sldMk cId="462169085" sldId="266"/>
            <ac:picMk id="29" creationId="{82497690-7ABE-4026-1366-85F21FC7FD36}"/>
          </ac:picMkLst>
        </pc:picChg>
      </pc:sldChg>
      <pc:sldChg chg="new del">
        <pc:chgData name="Spencer Friedman" userId="1b876beb-1799-4759-a147-a0ca5369287b" providerId="ADAL" clId="{875056FE-6EB2-2241-926A-E003C9B3BFBC}" dt="2023-09-25T01:26:56.158" v="1" actId="680"/>
        <pc:sldMkLst>
          <pc:docMk/>
          <pc:sldMk cId="4255106672" sldId="266"/>
        </pc:sldMkLst>
      </pc:sldChg>
    </pc:docChg>
  </pc:docChgLst>
  <pc:docChgLst>
    <pc:chgData name="Selvana Abdelmesih" userId="c6ab20a4-1455-4ed1-bd9f-1f7c1148a7a3" providerId="ADAL" clId="{B4C65B00-1FA7-C846-BBA3-86F4241F9490}"/>
    <pc:docChg chg="undo custSel addSld delSld modSld">
      <pc:chgData name="Selvana Abdelmesih" userId="c6ab20a4-1455-4ed1-bd9f-1f7c1148a7a3" providerId="ADAL" clId="{B4C65B00-1FA7-C846-BBA3-86F4241F9490}" dt="2023-09-26T23:10:35.433" v="464" actId="1076"/>
      <pc:docMkLst>
        <pc:docMk/>
      </pc:docMkLst>
      <pc:sldChg chg="addSp modSp add del mod">
        <pc:chgData name="Selvana Abdelmesih" userId="c6ab20a4-1455-4ed1-bd9f-1f7c1148a7a3" providerId="ADAL" clId="{B4C65B00-1FA7-C846-BBA3-86F4241F9490}" dt="2023-09-26T22:57:39.100" v="261" actId="2696"/>
        <pc:sldMkLst>
          <pc:docMk/>
          <pc:sldMk cId="2086622086" sldId="260"/>
        </pc:sldMkLst>
        <pc:spChg chg="mod">
          <ac:chgData name="Selvana Abdelmesih" userId="c6ab20a4-1455-4ed1-bd9f-1f7c1148a7a3" providerId="ADAL" clId="{B4C65B00-1FA7-C846-BBA3-86F4241F9490}" dt="2023-09-26T22:57:00.670" v="251" actId="20577"/>
          <ac:spMkLst>
            <pc:docMk/>
            <pc:sldMk cId="2086622086" sldId="260"/>
            <ac:spMk id="2" creationId="{4E6F4E2D-5325-5AB8-9724-68C67C0B3E5A}"/>
          </ac:spMkLst>
        </pc:spChg>
        <pc:grpChg chg="add">
          <ac:chgData name="Selvana Abdelmesih" userId="c6ab20a4-1455-4ed1-bd9f-1f7c1148a7a3" providerId="ADAL" clId="{B4C65B00-1FA7-C846-BBA3-86F4241F9490}" dt="2023-09-26T22:57:21.561" v="258" actId="164"/>
          <ac:grpSpMkLst>
            <pc:docMk/>
            <pc:sldMk cId="2086622086" sldId="260"/>
            <ac:grpSpMk id="19" creationId="{A3F21763-AB0A-4856-3724-434F4E04ACDB}"/>
          </ac:grpSpMkLst>
        </pc:grpChg>
      </pc:sldChg>
      <pc:sldChg chg="addSp delSp modSp mod">
        <pc:chgData name="Selvana Abdelmesih" userId="c6ab20a4-1455-4ed1-bd9f-1f7c1148a7a3" providerId="ADAL" clId="{B4C65B00-1FA7-C846-BBA3-86F4241F9490}" dt="2023-09-26T23:10:35.433" v="464" actId="1076"/>
        <pc:sldMkLst>
          <pc:docMk/>
          <pc:sldMk cId="4258459903" sldId="267"/>
        </pc:sldMkLst>
        <pc:spChg chg="mod topLvl">
          <ac:chgData name="Selvana Abdelmesih" userId="c6ab20a4-1455-4ed1-bd9f-1f7c1148a7a3" providerId="ADAL" clId="{B4C65B00-1FA7-C846-BBA3-86F4241F9490}" dt="2023-09-26T23:05:26.752" v="417" actId="20578"/>
          <ac:spMkLst>
            <pc:docMk/>
            <pc:sldMk cId="4258459903" sldId="267"/>
            <ac:spMk id="4" creationId="{CCE2ECDA-41DB-214C-0F5F-EEA437E45EA4}"/>
          </ac:spMkLst>
        </pc:spChg>
        <pc:spChg chg="mod">
          <ac:chgData name="Selvana Abdelmesih" userId="c6ab20a4-1455-4ed1-bd9f-1f7c1148a7a3" providerId="ADAL" clId="{B4C65B00-1FA7-C846-BBA3-86F4241F9490}" dt="2023-09-26T23:05:26.752" v="417" actId="20578"/>
          <ac:spMkLst>
            <pc:docMk/>
            <pc:sldMk cId="4258459903" sldId="267"/>
            <ac:spMk id="5" creationId="{E820ECAF-FB24-D30F-CC16-D88032A7704D}"/>
          </ac:spMkLst>
        </pc:spChg>
        <pc:spChg chg="del">
          <ac:chgData name="Selvana Abdelmesih" userId="c6ab20a4-1455-4ed1-bd9f-1f7c1148a7a3" providerId="ADAL" clId="{B4C65B00-1FA7-C846-BBA3-86F4241F9490}" dt="2023-09-26T22:59:47.051" v="312" actId="478"/>
          <ac:spMkLst>
            <pc:docMk/>
            <pc:sldMk cId="4258459903" sldId="267"/>
            <ac:spMk id="8" creationId="{1F00BFC1-45DA-1630-46E9-DCDA8D87D537}"/>
          </ac:spMkLst>
        </pc:spChg>
        <pc:spChg chg="del mod">
          <ac:chgData name="Selvana Abdelmesih" userId="c6ab20a4-1455-4ed1-bd9f-1f7c1148a7a3" providerId="ADAL" clId="{B4C65B00-1FA7-C846-BBA3-86F4241F9490}" dt="2023-09-26T22:59:44.151" v="310" actId="478"/>
          <ac:spMkLst>
            <pc:docMk/>
            <pc:sldMk cId="4258459903" sldId="267"/>
            <ac:spMk id="9" creationId="{E5EA079F-E782-EC7F-6C50-9CFEDF883FC0}"/>
          </ac:spMkLst>
        </pc:spChg>
        <pc:spChg chg="mod">
          <ac:chgData name="Selvana Abdelmesih" userId="c6ab20a4-1455-4ed1-bd9f-1f7c1148a7a3" providerId="ADAL" clId="{B4C65B00-1FA7-C846-BBA3-86F4241F9490}" dt="2023-09-26T23:10:11.144" v="458" actId="1076"/>
          <ac:spMkLst>
            <pc:docMk/>
            <pc:sldMk cId="4258459903" sldId="267"/>
            <ac:spMk id="11" creationId="{1BDDFE2A-6776-A557-A26A-1CFCD159262D}"/>
          </ac:spMkLst>
        </pc:spChg>
        <pc:spChg chg="mod">
          <ac:chgData name="Selvana Abdelmesih" userId="c6ab20a4-1455-4ed1-bd9f-1f7c1148a7a3" providerId="ADAL" clId="{B4C65B00-1FA7-C846-BBA3-86F4241F9490}" dt="2023-09-26T23:10:16.502" v="460" actId="1076"/>
          <ac:spMkLst>
            <pc:docMk/>
            <pc:sldMk cId="4258459903" sldId="267"/>
            <ac:spMk id="13" creationId="{92063F4E-5B33-64F0-F969-2BD04709B478}"/>
          </ac:spMkLst>
        </pc:spChg>
        <pc:spChg chg="mod topLvl">
          <ac:chgData name="Selvana Abdelmesih" userId="c6ab20a4-1455-4ed1-bd9f-1f7c1148a7a3" providerId="ADAL" clId="{B4C65B00-1FA7-C846-BBA3-86F4241F9490}" dt="2023-09-26T23:05:37.747" v="419" actId="1076"/>
          <ac:spMkLst>
            <pc:docMk/>
            <pc:sldMk cId="4258459903" sldId="267"/>
            <ac:spMk id="22" creationId="{64ECEEFC-1DE6-0F68-CC3D-5C13736F0893}"/>
          </ac:spMkLst>
        </pc:spChg>
        <pc:spChg chg="mod topLvl">
          <ac:chgData name="Selvana Abdelmesih" userId="c6ab20a4-1455-4ed1-bd9f-1f7c1148a7a3" providerId="ADAL" clId="{B4C65B00-1FA7-C846-BBA3-86F4241F9490}" dt="2023-09-26T23:07:53.947" v="443" actId="1076"/>
          <ac:spMkLst>
            <pc:docMk/>
            <pc:sldMk cId="4258459903" sldId="267"/>
            <ac:spMk id="24" creationId="{CA5FC995-C583-38DF-2E70-976CE2BEB8D8}"/>
          </ac:spMkLst>
        </pc:spChg>
        <pc:spChg chg="del mod">
          <ac:chgData name="Selvana Abdelmesih" userId="c6ab20a4-1455-4ed1-bd9f-1f7c1148a7a3" providerId="ADAL" clId="{B4C65B00-1FA7-C846-BBA3-86F4241F9490}" dt="2023-09-26T22:47:23.063" v="105" actId="478"/>
          <ac:spMkLst>
            <pc:docMk/>
            <pc:sldMk cId="4258459903" sldId="267"/>
            <ac:spMk id="28" creationId="{9743BF9A-9A38-5F75-1FB2-A9EEF4DC5F65}"/>
          </ac:spMkLst>
        </pc:spChg>
        <pc:spChg chg="del mod">
          <ac:chgData name="Selvana Abdelmesih" userId="c6ab20a4-1455-4ed1-bd9f-1f7c1148a7a3" providerId="ADAL" clId="{B4C65B00-1FA7-C846-BBA3-86F4241F9490}" dt="2023-09-26T22:57:09.389" v="252" actId="478"/>
          <ac:spMkLst>
            <pc:docMk/>
            <pc:sldMk cId="4258459903" sldId="267"/>
            <ac:spMk id="34" creationId="{563F8346-44D4-0AE9-DB57-991690996525}"/>
          </ac:spMkLst>
        </pc:spChg>
        <pc:spChg chg="del mod">
          <ac:chgData name="Selvana Abdelmesih" userId="c6ab20a4-1455-4ed1-bd9f-1f7c1148a7a3" providerId="ADAL" clId="{B4C65B00-1FA7-C846-BBA3-86F4241F9490}" dt="2023-09-26T22:57:14.782" v="257" actId="478"/>
          <ac:spMkLst>
            <pc:docMk/>
            <pc:sldMk cId="4258459903" sldId="267"/>
            <ac:spMk id="35" creationId="{89CE1CEA-4170-861E-D8D8-77A14C049D15}"/>
          </ac:spMkLst>
        </pc:spChg>
        <pc:spChg chg="del mod">
          <ac:chgData name="Selvana Abdelmesih" userId="c6ab20a4-1455-4ed1-bd9f-1f7c1148a7a3" providerId="ADAL" clId="{B4C65B00-1FA7-C846-BBA3-86F4241F9490}" dt="2023-09-26T22:49:41.362" v="118" actId="478"/>
          <ac:spMkLst>
            <pc:docMk/>
            <pc:sldMk cId="4258459903" sldId="267"/>
            <ac:spMk id="38" creationId="{960CA48D-BC1C-929F-D346-9FFDFF703512}"/>
          </ac:spMkLst>
        </pc:spChg>
        <pc:spChg chg="mod">
          <ac:chgData name="Selvana Abdelmesih" userId="c6ab20a4-1455-4ed1-bd9f-1f7c1148a7a3" providerId="ADAL" clId="{B4C65B00-1FA7-C846-BBA3-86F4241F9490}" dt="2023-09-26T22:49:40.184" v="117" actId="20577"/>
          <ac:spMkLst>
            <pc:docMk/>
            <pc:sldMk cId="4258459903" sldId="267"/>
            <ac:spMk id="39" creationId="{09D0D31B-6A60-8D72-25AF-428C28021AD3}"/>
          </ac:spMkLst>
        </pc:spChg>
        <pc:spChg chg="mod">
          <ac:chgData name="Selvana Abdelmesih" userId="c6ab20a4-1455-4ed1-bd9f-1f7c1148a7a3" providerId="ADAL" clId="{B4C65B00-1FA7-C846-BBA3-86F4241F9490}" dt="2023-09-26T22:50:33.045" v="132"/>
          <ac:spMkLst>
            <pc:docMk/>
            <pc:sldMk cId="4258459903" sldId="267"/>
            <ac:spMk id="44" creationId="{D218A3B1-F5F0-8B51-4F4F-FE5025F418C8}"/>
          </ac:spMkLst>
        </pc:spChg>
        <pc:spChg chg="mod">
          <ac:chgData name="Selvana Abdelmesih" userId="c6ab20a4-1455-4ed1-bd9f-1f7c1148a7a3" providerId="ADAL" clId="{B4C65B00-1FA7-C846-BBA3-86F4241F9490}" dt="2023-09-26T22:56:47.144" v="233" actId="255"/>
          <ac:spMkLst>
            <pc:docMk/>
            <pc:sldMk cId="4258459903" sldId="267"/>
            <ac:spMk id="45" creationId="{A5F612B4-9E40-5378-A783-103D7A3BD8DB}"/>
          </ac:spMkLst>
        </pc:spChg>
        <pc:spChg chg="mod">
          <ac:chgData name="Selvana Abdelmesih" userId="c6ab20a4-1455-4ed1-bd9f-1f7c1148a7a3" providerId="ADAL" clId="{B4C65B00-1FA7-C846-BBA3-86F4241F9490}" dt="2023-09-26T22:51:11.550" v="151"/>
          <ac:spMkLst>
            <pc:docMk/>
            <pc:sldMk cId="4258459903" sldId="267"/>
            <ac:spMk id="48" creationId="{E21AEA24-A3B2-5E3B-38E4-2271B804B327}"/>
          </ac:spMkLst>
        </pc:spChg>
        <pc:spChg chg="mod">
          <ac:chgData name="Selvana Abdelmesih" userId="c6ab20a4-1455-4ed1-bd9f-1f7c1148a7a3" providerId="ADAL" clId="{B4C65B00-1FA7-C846-BBA3-86F4241F9490}" dt="2023-09-26T22:56:46.666" v="230" actId="255"/>
          <ac:spMkLst>
            <pc:docMk/>
            <pc:sldMk cId="4258459903" sldId="267"/>
            <ac:spMk id="49" creationId="{54B3379D-A99E-DEAE-3A1E-151DCC77EBD3}"/>
          </ac:spMkLst>
        </pc:spChg>
        <pc:spChg chg="mod">
          <ac:chgData name="Selvana Abdelmesih" userId="c6ab20a4-1455-4ed1-bd9f-1f7c1148a7a3" providerId="ADAL" clId="{B4C65B00-1FA7-C846-BBA3-86F4241F9490}" dt="2023-09-26T22:51:28.681" v="173"/>
          <ac:spMkLst>
            <pc:docMk/>
            <pc:sldMk cId="4258459903" sldId="267"/>
            <ac:spMk id="51" creationId="{511A0FD7-B666-DFB4-4E67-B455FCE2F9A3}"/>
          </ac:spMkLst>
        </pc:spChg>
        <pc:spChg chg="mod">
          <ac:chgData name="Selvana Abdelmesih" userId="c6ab20a4-1455-4ed1-bd9f-1f7c1148a7a3" providerId="ADAL" clId="{B4C65B00-1FA7-C846-BBA3-86F4241F9490}" dt="2023-09-26T22:56:48.851" v="245" actId="20577"/>
          <ac:spMkLst>
            <pc:docMk/>
            <pc:sldMk cId="4258459903" sldId="267"/>
            <ac:spMk id="52" creationId="{F5644A3A-6F79-A52E-176C-A55D8C9D1FD8}"/>
          </ac:spMkLst>
        </pc:spChg>
        <pc:spChg chg="mod">
          <ac:chgData name="Selvana Abdelmesih" userId="c6ab20a4-1455-4ed1-bd9f-1f7c1148a7a3" providerId="ADAL" clId="{B4C65B00-1FA7-C846-BBA3-86F4241F9490}" dt="2023-09-26T22:51:32.247" v="175"/>
          <ac:spMkLst>
            <pc:docMk/>
            <pc:sldMk cId="4258459903" sldId="267"/>
            <ac:spMk id="54" creationId="{341EFC1C-88EF-A0BB-BAFE-1EEC6F0BF6F8}"/>
          </ac:spMkLst>
        </pc:spChg>
        <pc:spChg chg="mod">
          <ac:chgData name="Selvana Abdelmesih" userId="c6ab20a4-1455-4ed1-bd9f-1f7c1148a7a3" providerId="ADAL" clId="{B4C65B00-1FA7-C846-BBA3-86F4241F9490}" dt="2023-09-26T22:56:48.735" v="244" actId="20577"/>
          <ac:spMkLst>
            <pc:docMk/>
            <pc:sldMk cId="4258459903" sldId="267"/>
            <ac:spMk id="55" creationId="{2A28882D-F7A4-5D12-386E-B31112F0E047}"/>
          </ac:spMkLst>
        </pc:spChg>
        <pc:spChg chg="mod">
          <ac:chgData name="Selvana Abdelmesih" userId="c6ab20a4-1455-4ed1-bd9f-1f7c1148a7a3" providerId="ADAL" clId="{B4C65B00-1FA7-C846-BBA3-86F4241F9490}" dt="2023-09-26T23:05:26.752" v="417" actId="20578"/>
          <ac:spMkLst>
            <pc:docMk/>
            <pc:sldMk cId="4258459903" sldId="267"/>
            <ac:spMk id="57" creationId="{F7B8B8AF-A23E-F38E-B5C6-2AE3E39053E6}"/>
          </ac:spMkLst>
        </pc:spChg>
        <pc:spChg chg="mod">
          <ac:chgData name="Selvana Abdelmesih" userId="c6ab20a4-1455-4ed1-bd9f-1f7c1148a7a3" providerId="ADAL" clId="{B4C65B00-1FA7-C846-BBA3-86F4241F9490}" dt="2023-09-26T23:05:26.752" v="417" actId="20578"/>
          <ac:spMkLst>
            <pc:docMk/>
            <pc:sldMk cId="4258459903" sldId="267"/>
            <ac:spMk id="58" creationId="{3AC1DE2B-FE46-807C-5B6A-3D508B6261BE}"/>
          </ac:spMkLst>
        </pc:spChg>
        <pc:spChg chg="add del mod">
          <ac:chgData name="Selvana Abdelmesih" userId="c6ab20a4-1455-4ed1-bd9f-1f7c1148a7a3" providerId="ADAL" clId="{B4C65B00-1FA7-C846-BBA3-86F4241F9490}" dt="2023-09-26T23:09:13.973" v="457" actId="478"/>
          <ac:spMkLst>
            <pc:docMk/>
            <pc:sldMk cId="4258459903" sldId="267"/>
            <ac:spMk id="65" creationId="{AE6DEA0A-0B60-EFB6-4396-CA406D839503}"/>
          </ac:spMkLst>
        </pc:spChg>
        <pc:spChg chg="add del mod">
          <ac:chgData name="Selvana Abdelmesih" userId="c6ab20a4-1455-4ed1-bd9f-1f7c1148a7a3" providerId="ADAL" clId="{B4C65B00-1FA7-C846-BBA3-86F4241F9490}" dt="2023-09-26T23:09:11.930" v="456" actId="478"/>
          <ac:spMkLst>
            <pc:docMk/>
            <pc:sldMk cId="4258459903" sldId="267"/>
            <ac:spMk id="66" creationId="{8CF58CCD-8062-9BDB-0570-24687CF7137A}"/>
          </ac:spMkLst>
        </pc:spChg>
        <pc:spChg chg="add mod">
          <ac:chgData name="Selvana Abdelmesih" userId="c6ab20a4-1455-4ed1-bd9f-1f7c1148a7a3" providerId="ADAL" clId="{B4C65B00-1FA7-C846-BBA3-86F4241F9490}" dt="2023-09-26T23:10:35.433" v="464" actId="1076"/>
          <ac:spMkLst>
            <pc:docMk/>
            <pc:sldMk cId="4258459903" sldId="267"/>
            <ac:spMk id="68" creationId="{82E80031-E288-CC36-13E7-853E8113D9CC}"/>
          </ac:spMkLst>
        </pc:spChg>
        <pc:spChg chg="add mod">
          <ac:chgData name="Selvana Abdelmesih" userId="c6ab20a4-1455-4ed1-bd9f-1f7c1148a7a3" providerId="ADAL" clId="{B4C65B00-1FA7-C846-BBA3-86F4241F9490}" dt="2023-09-26T23:10:25.719" v="462" actId="1076"/>
          <ac:spMkLst>
            <pc:docMk/>
            <pc:sldMk cId="4258459903" sldId="267"/>
            <ac:spMk id="69" creationId="{5F89ADF4-4A22-6A6C-448A-6C105E2346A2}"/>
          </ac:spMkLst>
        </pc:spChg>
        <pc:spChg chg="add mod">
          <ac:chgData name="Selvana Abdelmesih" userId="c6ab20a4-1455-4ed1-bd9f-1f7c1148a7a3" providerId="ADAL" clId="{B4C65B00-1FA7-C846-BBA3-86F4241F9490}" dt="2023-09-26T23:09:04.813" v="455" actId="1076"/>
          <ac:spMkLst>
            <pc:docMk/>
            <pc:sldMk cId="4258459903" sldId="267"/>
            <ac:spMk id="70" creationId="{5A3350B2-59DF-2720-0AE4-194D75D80AE6}"/>
          </ac:spMkLst>
        </pc:spChg>
        <pc:spChg chg="add mod">
          <ac:chgData name="Selvana Abdelmesih" userId="c6ab20a4-1455-4ed1-bd9f-1f7c1148a7a3" providerId="ADAL" clId="{B4C65B00-1FA7-C846-BBA3-86F4241F9490}" dt="2023-09-26T23:09:01.616" v="454" actId="1076"/>
          <ac:spMkLst>
            <pc:docMk/>
            <pc:sldMk cId="4258459903" sldId="267"/>
            <ac:spMk id="71" creationId="{20131C25-B5D9-23DE-EDCA-553204C14278}"/>
          </ac:spMkLst>
        </pc:spChg>
        <pc:grpChg chg="add del mod">
          <ac:chgData name="Selvana Abdelmesih" userId="c6ab20a4-1455-4ed1-bd9f-1f7c1148a7a3" providerId="ADAL" clId="{B4C65B00-1FA7-C846-BBA3-86F4241F9490}" dt="2023-09-26T22:49:38.303" v="116" actId="478"/>
          <ac:grpSpMkLst>
            <pc:docMk/>
            <pc:sldMk cId="4258459903" sldId="267"/>
            <ac:grpSpMk id="25" creationId="{BED95702-E0C5-6979-581F-FF940A4AD1DF}"/>
          </ac:grpSpMkLst>
        </pc:grpChg>
        <pc:grpChg chg="add mod topLvl">
          <ac:chgData name="Selvana Abdelmesih" userId="c6ab20a4-1455-4ed1-bd9f-1f7c1148a7a3" providerId="ADAL" clId="{B4C65B00-1FA7-C846-BBA3-86F4241F9490}" dt="2023-09-26T23:05:26.752" v="417" actId="20578"/>
          <ac:grpSpMkLst>
            <pc:docMk/>
            <pc:sldMk cId="4258459903" sldId="267"/>
            <ac:grpSpMk id="26" creationId="{4A785E14-00D4-52DB-5348-4565C45E257A}"/>
          </ac:grpSpMkLst>
        </pc:grpChg>
        <pc:grpChg chg="add del mod topLvl">
          <ac:chgData name="Selvana Abdelmesih" userId="c6ab20a4-1455-4ed1-bd9f-1f7c1148a7a3" providerId="ADAL" clId="{B4C65B00-1FA7-C846-BBA3-86F4241F9490}" dt="2023-09-26T22:59:45.723" v="311" actId="478"/>
          <ac:grpSpMkLst>
            <pc:docMk/>
            <pc:sldMk cId="4258459903" sldId="267"/>
            <ac:grpSpMk id="29" creationId="{AE713F6C-46B1-1AAA-2265-6ED03AAD4DBC}"/>
          </ac:grpSpMkLst>
        </pc:grpChg>
        <pc:grpChg chg="add del mod topLvl">
          <ac:chgData name="Selvana Abdelmesih" userId="c6ab20a4-1455-4ed1-bd9f-1f7c1148a7a3" providerId="ADAL" clId="{B4C65B00-1FA7-C846-BBA3-86F4241F9490}" dt="2023-09-26T22:57:12.849" v="255" actId="478"/>
          <ac:grpSpMkLst>
            <pc:docMk/>
            <pc:sldMk cId="4258459903" sldId="267"/>
            <ac:grpSpMk id="33" creationId="{E941A2AE-2C75-949F-562C-4276C7BAC5ED}"/>
          </ac:grpSpMkLst>
        </pc:grpChg>
        <pc:grpChg chg="add del mod">
          <ac:chgData name="Selvana Abdelmesih" userId="c6ab20a4-1455-4ed1-bd9f-1f7c1148a7a3" providerId="ADAL" clId="{B4C65B00-1FA7-C846-BBA3-86F4241F9490}" dt="2023-09-26T22:49:41.869" v="119" actId="478"/>
          <ac:grpSpMkLst>
            <pc:docMk/>
            <pc:sldMk cId="4258459903" sldId="267"/>
            <ac:grpSpMk id="37" creationId="{37DA6ADC-6C42-9191-025C-D1DA40F555A9}"/>
          </ac:grpSpMkLst>
        </pc:grpChg>
        <pc:grpChg chg="add del mod">
          <ac:chgData name="Selvana Abdelmesih" userId="c6ab20a4-1455-4ed1-bd9f-1f7c1148a7a3" providerId="ADAL" clId="{B4C65B00-1FA7-C846-BBA3-86F4241F9490}" dt="2023-09-26T22:49:55.683" v="125" actId="164"/>
          <ac:grpSpMkLst>
            <pc:docMk/>
            <pc:sldMk cId="4258459903" sldId="267"/>
            <ac:grpSpMk id="41" creationId="{B32919BA-1DFA-E4AF-026A-300631C6F0CB}"/>
          </ac:grpSpMkLst>
        </pc:grpChg>
        <pc:grpChg chg="add del mod">
          <ac:chgData name="Selvana Abdelmesih" userId="c6ab20a4-1455-4ed1-bd9f-1f7c1148a7a3" providerId="ADAL" clId="{B4C65B00-1FA7-C846-BBA3-86F4241F9490}" dt="2023-09-26T23:05:26.752" v="417" actId="20578"/>
          <ac:grpSpMkLst>
            <pc:docMk/>
            <pc:sldMk cId="4258459903" sldId="267"/>
            <ac:grpSpMk id="42" creationId="{08FC53D3-EE43-2D66-0D2B-1C99C3C530CB}"/>
          </ac:grpSpMkLst>
        </pc:grpChg>
        <pc:grpChg chg="add del mod">
          <ac:chgData name="Selvana Abdelmesih" userId="c6ab20a4-1455-4ed1-bd9f-1f7c1148a7a3" providerId="ADAL" clId="{B4C65B00-1FA7-C846-BBA3-86F4241F9490}" dt="2023-09-26T22:56:52.617" v="249" actId="478"/>
          <ac:grpSpMkLst>
            <pc:docMk/>
            <pc:sldMk cId="4258459903" sldId="267"/>
            <ac:grpSpMk id="43" creationId="{ACD3E969-1533-A8B7-196A-C8ADD6740DAD}"/>
          </ac:grpSpMkLst>
        </pc:grpChg>
        <pc:grpChg chg="add del mod">
          <ac:chgData name="Selvana Abdelmesih" userId="c6ab20a4-1455-4ed1-bd9f-1f7c1148a7a3" providerId="ADAL" clId="{B4C65B00-1FA7-C846-BBA3-86F4241F9490}" dt="2023-09-26T22:56:52.617" v="249" actId="478"/>
          <ac:grpSpMkLst>
            <pc:docMk/>
            <pc:sldMk cId="4258459903" sldId="267"/>
            <ac:grpSpMk id="47" creationId="{86433837-1BD2-F095-EECA-19E00A2414A0}"/>
          </ac:grpSpMkLst>
        </pc:grpChg>
        <pc:grpChg chg="add del mod">
          <ac:chgData name="Selvana Abdelmesih" userId="c6ab20a4-1455-4ed1-bd9f-1f7c1148a7a3" providerId="ADAL" clId="{B4C65B00-1FA7-C846-BBA3-86F4241F9490}" dt="2023-09-26T22:56:52.617" v="249" actId="478"/>
          <ac:grpSpMkLst>
            <pc:docMk/>
            <pc:sldMk cId="4258459903" sldId="267"/>
            <ac:grpSpMk id="50" creationId="{234FCAF6-E673-67E4-55A5-037363FDE54E}"/>
          </ac:grpSpMkLst>
        </pc:grpChg>
        <pc:grpChg chg="add del mod">
          <ac:chgData name="Selvana Abdelmesih" userId="c6ab20a4-1455-4ed1-bd9f-1f7c1148a7a3" providerId="ADAL" clId="{B4C65B00-1FA7-C846-BBA3-86F4241F9490}" dt="2023-09-26T22:56:49.156" v="247"/>
          <ac:grpSpMkLst>
            <pc:docMk/>
            <pc:sldMk cId="4258459903" sldId="267"/>
            <ac:grpSpMk id="53" creationId="{3450D843-BF47-958C-655D-A0198EBC98D9}"/>
          </ac:grpSpMkLst>
        </pc:grpChg>
        <pc:grpChg chg="add mod">
          <ac:chgData name="Selvana Abdelmesih" userId="c6ab20a4-1455-4ed1-bd9f-1f7c1148a7a3" providerId="ADAL" clId="{B4C65B00-1FA7-C846-BBA3-86F4241F9490}" dt="2023-09-26T23:05:26.752" v="417" actId="20578"/>
          <ac:grpSpMkLst>
            <pc:docMk/>
            <pc:sldMk cId="4258459903" sldId="267"/>
            <ac:grpSpMk id="56" creationId="{F820F85F-DCD1-F69F-8F8C-393445FBD770}"/>
          </ac:grpSpMkLst>
        </pc:grpChg>
        <pc:grpChg chg="mod">
          <ac:chgData name="Selvana Abdelmesih" userId="c6ab20a4-1455-4ed1-bd9f-1f7c1148a7a3" providerId="ADAL" clId="{B4C65B00-1FA7-C846-BBA3-86F4241F9490}" dt="2023-09-26T23:05:26.752" v="417" actId="20578"/>
          <ac:grpSpMkLst>
            <pc:docMk/>
            <pc:sldMk cId="4258459903" sldId="267"/>
            <ac:grpSpMk id="59" creationId="{04007D62-D1A3-4E5A-ECDB-A39DEE26CDA1}"/>
          </ac:grpSpMkLst>
        </pc:grpChg>
        <pc:grpChg chg="mod">
          <ac:chgData name="Selvana Abdelmesih" userId="c6ab20a4-1455-4ed1-bd9f-1f7c1148a7a3" providerId="ADAL" clId="{B4C65B00-1FA7-C846-BBA3-86F4241F9490}" dt="2023-09-26T23:05:26.752" v="417" actId="20578"/>
          <ac:grpSpMkLst>
            <pc:docMk/>
            <pc:sldMk cId="4258459903" sldId="267"/>
            <ac:grpSpMk id="61" creationId="{68660AC5-0BA0-CC1C-00A4-A32C1ABD5E5C}"/>
          </ac:grpSpMkLst>
        </pc:grpChg>
        <pc:grpChg chg="add mod">
          <ac:chgData name="Selvana Abdelmesih" userId="c6ab20a4-1455-4ed1-bd9f-1f7c1148a7a3" providerId="ADAL" clId="{B4C65B00-1FA7-C846-BBA3-86F4241F9490}" dt="2023-09-26T23:05:26.752" v="417" actId="20578"/>
          <ac:grpSpMkLst>
            <pc:docMk/>
            <pc:sldMk cId="4258459903" sldId="267"/>
            <ac:grpSpMk id="67" creationId="{59E16F7E-7799-5F2C-6A4E-9E375CE11453}"/>
          </ac:grpSpMkLst>
        </pc:grpChg>
        <pc:picChg chg="mod topLvl">
          <ac:chgData name="Selvana Abdelmesih" userId="c6ab20a4-1455-4ed1-bd9f-1f7c1148a7a3" providerId="ADAL" clId="{B4C65B00-1FA7-C846-BBA3-86F4241F9490}" dt="2023-09-26T23:05:26.752" v="417" actId="20578"/>
          <ac:picMkLst>
            <pc:docMk/>
            <pc:sldMk cId="4258459903" sldId="267"/>
            <ac:picMk id="6" creationId="{443BA060-6A2F-9747-16E3-2807984D6E80}"/>
          </ac:picMkLst>
        </pc:picChg>
        <pc:picChg chg="del">
          <ac:chgData name="Selvana Abdelmesih" userId="c6ab20a4-1455-4ed1-bd9f-1f7c1148a7a3" providerId="ADAL" clId="{B4C65B00-1FA7-C846-BBA3-86F4241F9490}" dt="2023-09-26T22:59:45.723" v="311" actId="478"/>
          <ac:picMkLst>
            <pc:docMk/>
            <pc:sldMk cId="4258459903" sldId="267"/>
            <ac:picMk id="10" creationId="{45C6A8E6-C09F-AF96-9307-51F0A12A824E}"/>
          </ac:picMkLst>
        </pc:picChg>
        <pc:picChg chg="mod">
          <ac:chgData name="Selvana Abdelmesih" userId="c6ab20a4-1455-4ed1-bd9f-1f7c1148a7a3" providerId="ADAL" clId="{B4C65B00-1FA7-C846-BBA3-86F4241F9490}" dt="2023-09-26T23:10:13.598" v="459" actId="1076"/>
          <ac:picMkLst>
            <pc:docMk/>
            <pc:sldMk cId="4258459903" sldId="267"/>
            <ac:picMk id="14" creationId="{57C9869B-4431-88F1-09C8-EB6F933FBB7A}"/>
          </ac:picMkLst>
        </pc:picChg>
        <pc:picChg chg="add mod topLvl">
          <ac:chgData name="Selvana Abdelmesih" userId="c6ab20a4-1455-4ed1-bd9f-1f7c1148a7a3" providerId="ADAL" clId="{B4C65B00-1FA7-C846-BBA3-86F4241F9490}" dt="2023-09-26T23:05:41.199" v="420" actId="1076"/>
          <ac:picMkLst>
            <pc:docMk/>
            <pc:sldMk cId="4258459903" sldId="267"/>
            <ac:picMk id="31" creationId="{CE72947C-3B4A-EAAA-10E1-D2D8B3FBB98D}"/>
          </ac:picMkLst>
        </pc:picChg>
        <pc:picChg chg="del mod">
          <ac:chgData name="Selvana Abdelmesih" userId="c6ab20a4-1455-4ed1-bd9f-1f7c1148a7a3" providerId="ADAL" clId="{B4C65B00-1FA7-C846-BBA3-86F4241F9490}" dt="2023-09-26T22:57:12.849" v="255" actId="478"/>
          <ac:picMkLst>
            <pc:docMk/>
            <pc:sldMk cId="4258459903" sldId="267"/>
            <ac:picMk id="36" creationId="{57F1CC76-6696-D151-C006-77A73F0DA134}"/>
          </ac:picMkLst>
        </pc:picChg>
        <pc:picChg chg="mod">
          <ac:chgData name="Selvana Abdelmesih" userId="c6ab20a4-1455-4ed1-bd9f-1f7c1148a7a3" providerId="ADAL" clId="{B4C65B00-1FA7-C846-BBA3-86F4241F9490}" dt="2023-09-26T22:47:49.004" v="108"/>
          <ac:picMkLst>
            <pc:docMk/>
            <pc:sldMk cId="4258459903" sldId="267"/>
            <ac:picMk id="40" creationId="{88A28E10-0E61-AEE8-8D89-353203C8D3DD}"/>
          </ac:picMkLst>
        </pc:picChg>
        <pc:picChg chg="del mod">
          <ac:chgData name="Selvana Abdelmesih" userId="c6ab20a4-1455-4ed1-bd9f-1f7c1148a7a3" providerId="ADAL" clId="{B4C65B00-1FA7-C846-BBA3-86F4241F9490}" dt="2023-09-26T22:50:37.387" v="134" actId="478"/>
          <ac:picMkLst>
            <pc:docMk/>
            <pc:sldMk cId="4258459903" sldId="267"/>
            <ac:picMk id="46" creationId="{7AA602A8-FE6D-8C16-C244-3818DA82D1E6}"/>
          </ac:picMkLst>
        </pc:picChg>
        <pc:picChg chg="mod">
          <ac:chgData name="Selvana Abdelmesih" userId="c6ab20a4-1455-4ed1-bd9f-1f7c1148a7a3" providerId="ADAL" clId="{B4C65B00-1FA7-C846-BBA3-86F4241F9490}" dt="2023-09-26T23:05:26.752" v="417" actId="20578"/>
          <ac:picMkLst>
            <pc:docMk/>
            <pc:sldMk cId="4258459903" sldId="267"/>
            <ac:picMk id="60" creationId="{FC30B5AB-BB42-502A-F34E-3616B6AD2D8D}"/>
          </ac:picMkLst>
        </pc:picChg>
        <pc:picChg chg="mod">
          <ac:chgData name="Selvana Abdelmesih" userId="c6ab20a4-1455-4ed1-bd9f-1f7c1148a7a3" providerId="ADAL" clId="{B4C65B00-1FA7-C846-BBA3-86F4241F9490}" dt="2023-09-26T23:05:26.752" v="417" actId="20578"/>
          <ac:picMkLst>
            <pc:docMk/>
            <pc:sldMk cId="4258459903" sldId="267"/>
            <ac:picMk id="63" creationId="{4DF7F1D6-74DC-8ED4-A7AC-161F8FA4A878}"/>
          </ac:picMkLst>
        </pc:picChg>
        <pc:picChg chg="mod">
          <ac:chgData name="Selvana Abdelmesih" userId="c6ab20a4-1455-4ed1-bd9f-1f7c1148a7a3" providerId="ADAL" clId="{B4C65B00-1FA7-C846-BBA3-86F4241F9490}" dt="2023-09-26T23:05:26.752" v="417" actId="20578"/>
          <ac:picMkLst>
            <pc:docMk/>
            <pc:sldMk cId="4258459903" sldId="267"/>
            <ac:picMk id="64" creationId="{0463FE9C-892C-B644-F8EB-AAAA624AF257}"/>
          </ac:picMkLst>
        </pc:picChg>
        <pc:cxnChg chg="del mod topLvl">
          <ac:chgData name="Selvana Abdelmesih" userId="c6ab20a4-1455-4ed1-bd9f-1f7c1148a7a3" providerId="ADAL" clId="{B4C65B00-1FA7-C846-BBA3-86F4241F9490}" dt="2023-09-26T23:04:14.051" v="402" actId="478"/>
          <ac:cxnSpMkLst>
            <pc:docMk/>
            <pc:sldMk cId="4258459903" sldId="267"/>
            <ac:cxnSpMk id="7" creationId="{A8FDF652-5F1C-B97F-E8A8-4F452BAF5885}"/>
          </ac:cxnSpMkLst>
        </pc:cxnChg>
        <pc:cxnChg chg="del mod topLvl">
          <ac:chgData name="Selvana Abdelmesih" userId="c6ab20a4-1455-4ed1-bd9f-1f7c1148a7a3" providerId="ADAL" clId="{B4C65B00-1FA7-C846-BBA3-86F4241F9490}" dt="2023-09-26T23:04:18.635" v="404" actId="478"/>
          <ac:cxnSpMkLst>
            <pc:docMk/>
            <pc:sldMk cId="4258459903" sldId="267"/>
            <ac:cxnSpMk id="12" creationId="{328752FC-677F-BB4B-A3A8-6433BFFFAE43}"/>
          </ac:cxnSpMkLst>
        </pc:cxnChg>
        <pc:cxnChg chg="del mod topLvl">
          <ac:chgData name="Selvana Abdelmesih" userId="c6ab20a4-1455-4ed1-bd9f-1f7c1148a7a3" providerId="ADAL" clId="{B4C65B00-1FA7-C846-BBA3-86F4241F9490}" dt="2023-09-26T23:04:09.748" v="400" actId="478"/>
          <ac:cxnSpMkLst>
            <pc:docMk/>
            <pc:sldMk cId="4258459903" sldId="267"/>
            <ac:cxnSpMk id="19" creationId="{FFFFA43A-D389-7FF1-84DA-199AD66F9DA2}"/>
          </ac:cxnSpMkLst>
        </pc:cxnChg>
        <pc:cxnChg chg="add del mod topLvl">
          <ac:chgData name="Selvana Abdelmesih" userId="c6ab20a4-1455-4ed1-bd9f-1f7c1148a7a3" providerId="ADAL" clId="{B4C65B00-1FA7-C846-BBA3-86F4241F9490}" dt="2023-09-26T23:04:12.116" v="401" actId="478"/>
          <ac:cxnSpMkLst>
            <pc:docMk/>
            <pc:sldMk cId="4258459903" sldId="267"/>
            <ac:cxnSpMk id="32" creationId="{278ACE37-405A-652C-3247-3258EB43E24E}"/>
          </ac:cxnSpMkLst>
        </pc:cxnChg>
        <pc:cxnChg chg="mod">
          <ac:chgData name="Selvana Abdelmesih" userId="c6ab20a4-1455-4ed1-bd9f-1f7c1148a7a3" providerId="ADAL" clId="{B4C65B00-1FA7-C846-BBA3-86F4241F9490}" dt="2023-09-26T23:05:26.752" v="417" actId="20578"/>
          <ac:cxnSpMkLst>
            <pc:docMk/>
            <pc:sldMk cId="4258459903" sldId="267"/>
            <ac:cxnSpMk id="62" creationId="{8FEB064E-0E59-A242-CD0B-C80982BCCE19}"/>
          </ac:cxnSpMkLst>
        </pc:cxnChg>
        <pc:cxnChg chg="add mod">
          <ac:chgData name="Selvana Abdelmesih" userId="c6ab20a4-1455-4ed1-bd9f-1f7c1148a7a3" providerId="ADAL" clId="{B4C65B00-1FA7-C846-BBA3-86F4241F9490}" dt="2023-09-26T23:08:57.888" v="453" actId="1076"/>
          <ac:cxnSpMkLst>
            <pc:docMk/>
            <pc:sldMk cId="4258459903" sldId="267"/>
            <ac:cxnSpMk id="74" creationId="{9BCA4CB3-6956-43F9-2593-09C1F5E524CD}"/>
          </ac:cxnSpMkLst>
        </pc:cxnChg>
        <pc:cxnChg chg="add mod">
          <ac:chgData name="Selvana Abdelmesih" userId="c6ab20a4-1455-4ed1-bd9f-1f7c1148a7a3" providerId="ADAL" clId="{B4C65B00-1FA7-C846-BBA3-86F4241F9490}" dt="2023-09-26T23:10:31.274" v="463" actId="1076"/>
          <ac:cxnSpMkLst>
            <pc:docMk/>
            <pc:sldMk cId="4258459903" sldId="267"/>
            <ac:cxnSpMk id="76" creationId="{B8EA81A2-013D-E1E9-D835-71CF8DE0A170}"/>
          </ac:cxnSpMkLst>
        </pc:cxnChg>
      </pc:sldChg>
    </pc:docChg>
  </pc:docChgLst>
  <pc:docChgLst>
    <pc:chgData name="Sankalp Koripalli" userId="cb1c3908-49b1-4316-be7f-eb964e9f5c59" providerId="ADAL" clId="{D802FC50-EB06-F440-8E11-475E27986C01}"/>
    <pc:docChg chg="undo custSel addSld modSld">
      <pc:chgData name="Sankalp Koripalli" userId="cb1c3908-49b1-4316-be7f-eb964e9f5c59" providerId="ADAL" clId="{D802FC50-EB06-F440-8E11-475E27986C01}" dt="2023-09-27T01:38:41.311" v="2511" actId="20577"/>
      <pc:docMkLst>
        <pc:docMk/>
      </pc:docMkLst>
      <pc:sldChg chg="addSp delSp modSp mod">
        <pc:chgData name="Sankalp Koripalli" userId="cb1c3908-49b1-4316-be7f-eb964e9f5c59" providerId="ADAL" clId="{D802FC50-EB06-F440-8E11-475E27986C01}" dt="2023-09-27T01:38:41.311" v="2511" actId="20577"/>
        <pc:sldMkLst>
          <pc:docMk/>
          <pc:sldMk cId="462169085" sldId="266"/>
        </pc:sldMkLst>
        <pc:spChg chg="mod">
          <ac:chgData name="Sankalp Koripalli" userId="cb1c3908-49b1-4316-be7f-eb964e9f5c59" providerId="ADAL" clId="{D802FC50-EB06-F440-8E11-475E27986C01}" dt="2023-09-26T19:54:18.475" v="591" actId="20577"/>
          <ac:spMkLst>
            <pc:docMk/>
            <pc:sldMk cId="462169085" sldId="266"/>
            <ac:spMk id="2" creationId="{F1A426C9-346D-88B6-731B-D13652137DCB}"/>
          </ac:spMkLst>
        </pc:spChg>
        <pc:spChg chg="del mod">
          <ac:chgData name="Sankalp Koripalli" userId="cb1c3908-49b1-4316-be7f-eb964e9f5c59" providerId="ADAL" clId="{D802FC50-EB06-F440-8E11-475E27986C01}" dt="2023-09-26T21:32:32.664" v="1025" actId="478"/>
          <ac:spMkLst>
            <pc:docMk/>
            <pc:sldMk cId="462169085" sldId="266"/>
            <ac:spMk id="4" creationId="{10238E8B-4D19-F30D-2EF8-E7E9AEFCD1A3}"/>
          </ac:spMkLst>
        </pc:spChg>
        <pc:spChg chg="del mod">
          <ac:chgData name="Sankalp Koripalli" userId="cb1c3908-49b1-4316-be7f-eb964e9f5c59" providerId="ADAL" clId="{D802FC50-EB06-F440-8E11-475E27986C01}" dt="2023-09-26T21:32:29.470" v="1024" actId="478"/>
          <ac:spMkLst>
            <pc:docMk/>
            <pc:sldMk cId="462169085" sldId="266"/>
            <ac:spMk id="5" creationId="{B9E6EEB2-B2FD-6522-A327-E888B7810D54}"/>
          </ac:spMkLst>
        </pc:spChg>
        <pc:spChg chg="del mod">
          <ac:chgData name="Sankalp Koripalli" userId="cb1c3908-49b1-4316-be7f-eb964e9f5c59" providerId="ADAL" clId="{D802FC50-EB06-F440-8E11-475E27986C01}" dt="2023-09-26T21:32:37.180" v="1026" actId="478"/>
          <ac:spMkLst>
            <pc:docMk/>
            <pc:sldMk cId="462169085" sldId="266"/>
            <ac:spMk id="6" creationId="{BA121ECC-BD15-1E60-CBFE-00CCD8F218B5}"/>
          </ac:spMkLst>
        </pc:spChg>
        <pc:spChg chg="del mod">
          <ac:chgData name="Sankalp Koripalli" userId="cb1c3908-49b1-4316-be7f-eb964e9f5c59" providerId="ADAL" clId="{D802FC50-EB06-F440-8E11-475E27986C01}" dt="2023-09-26T21:32:40.343" v="1027" actId="478"/>
          <ac:spMkLst>
            <pc:docMk/>
            <pc:sldMk cId="462169085" sldId="266"/>
            <ac:spMk id="7" creationId="{C54C57BB-7FA0-2C20-45B7-B0DC60E1D53C}"/>
          </ac:spMkLst>
        </pc:spChg>
        <pc:spChg chg="add del mod">
          <ac:chgData name="Sankalp Koripalli" userId="cb1c3908-49b1-4316-be7f-eb964e9f5c59" providerId="ADAL" clId="{D802FC50-EB06-F440-8E11-475E27986C01}" dt="2023-09-26T19:39:05.389" v="241"/>
          <ac:spMkLst>
            <pc:docMk/>
            <pc:sldMk cId="462169085" sldId="266"/>
            <ac:spMk id="8" creationId="{15497BC8-2BD7-5C23-A472-55FDBF655144}"/>
          </ac:spMkLst>
        </pc:spChg>
        <pc:spChg chg="add del mod">
          <ac:chgData name="Sankalp Koripalli" userId="cb1c3908-49b1-4316-be7f-eb964e9f5c59" providerId="ADAL" clId="{D802FC50-EB06-F440-8E11-475E27986C01}" dt="2023-09-26T19:39:05.389" v="241"/>
          <ac:spMkLst>
            <pc:docMk/>
            <pc:sldMk cId="462169085" sldId="266"/>
            <ac:spMk id="9" creationId="{4A4D757F-7F28-8D5C-5D93-D9FB0832C6EC}"/>
          </ac:spMkLst>
        </pc:spChg>
        <pc:spChg chg="add del mod">
          <ac:chgData name="Sankalp Koripalli" userId="cb1c3908-49b1-4316-be7f-eb964e9f5c59" providerId="ADAL" clId="{D802FC50-EB06-F440-8E11-475E27986C01}" dt="2023-09-26T19:39:05.389" v="241"/>
          <ac:spMkLst>
            <pc:docMk/>
            <pc:sldMk cId="462169085" sldId="266"/>
            <ac:spMk id="10" creationId="{04E2C5AB-D8C8-2B0C-7FF4-354D4D7A71AF}"/>
          </ac:spMkLst>
        </pc:spChg>
        <pc:spChg chg="mod">
          <ac:chgData name="Sankalp Koripalli" userId="cb1c3908-49b1-4316-be7f-eb964e9f5c59" providerId="ADAL" clId="{D802FC50-EB06-F440-8E11-475E27986C01}" dt="2023-09-27T01:37:11.214" v="2495" actId="14100"/>
          <ac:spMkLst>
            <pc:docMk/>
            <pc:sldMk cId="462169085" sldId="266"/>
            <ac:spMk id="12" creationId="{52C38710-96C4-B40B-EE33-DC3CD04E624C}"/>
          </ac:spMkLst>
        </pc:spChg>
        <pc:spChg chg="del mod">
          <ac:chgData name="Sankalp Koripalli" userId="cb1c3908-49b1-4316-be7f-eb964e9f5c59" providerId="ADAL" clId="{D802FC50-EB06-F440-8E11-475E27986C01}" dt="2023-09-27T01:36:34.619" v="2488" actId="478"/>
          <ac:spMkLst>
            <pc:docMk/>
            <pc:sldMk cId="462169085" sldId="266"/>
            <ac:spMk id="13" creationId="{A432DC04-FD44-0965-7707-A906B862A339}"/>
          </ac:spMkLst>
        </pc:spChg>
        <pc:spChg chg="mod">
          <ac:chgData name="Sankalp Koripalli" userId="cb1c3908-49b1-4316-be7f-eb964e9f5c59" providerId="ADAL" clId="{D802FC50-EB06-F440-8E11-475E27986C01}" dt="2023-09-27T01:37:24.862" v="2498" actId="14100"/>
          <ac:spMkLst>
            <pc:docMk/>
            <pc:sldMk cId="462169085" sldId="266"/>
            <ac:spMk id="14" creationId="{DAD3E14F-64B0-6A94-2439-8EE6A245C191}"/>
          </ac:spMkLst>
        </pc:spChg>
        <pc:spChg chg="mod">
          <ac:chgData name="Sankalp Koripalli" userId="cb1c3908-49b1-4316-be7f-eb964e9f5c59" providerId="ADAL" clId="{D802FC50-EB06-F440-8E11-475E27986C01}" dt="2023-09-26T19:40:23.111" v="249" actId="207"/>
          <ac:spMkLst>
            <pc:docMk/>
            <pc:sldMk cId="462169085" sldId="266"/>
            <ac:spMk id="18" creationId="{E99BC74B-3CF1-582B-3322-DF03A8DE2AFB}"/>
          </ac:spMkLst>
        </pc:spChg>
        <pc:spChg chg="mod">
          <ac:chgData name="Sankalp Koripalli" userId="cb1c3908-49b1-4316-be7f-eb964e9f5c59" providerId="ADAL" clId="{D802FC50-EB06-F440-8E11-475E27986C01}" dt="2023-09-26T19:40:23.111" v="249" actId="207"/>
          <ac:spMkLst>
            <pc:docMk/>
            <pc:sldMk cId="462169085" sldId="266"/>
            <ac:spMk id="19" creationId="{6D23ABB7-7B16-5227-80B7-F517FE48DB98}"/>
          </ac:spMkLst>
        </pc:spChg>
        <pc:spChg chg="mod">
          <ac:chgData name="Sankalp Koripalli" userId="cb1c3908-49b1-4316-be7f-eb964e9f5c59" providerId="ADAL" clId="{D802FC50-EB06-F440-8E11-475E27986C01}" dt="2023-09-26T19:40:23.111" v="249" actId="207"/>
          <ac:spMkLst>
            <pc:docMk/>
            <pc:sldMk cId="462169085" sldId="266"/>
            <ac:spMk id="20" creationId="{4F1444E0-5D05-024C-7FF7-E74B5168728E}"/>
          </ac:spMkLst>
        </pc:spChg>
        <pc:spChg chg="mod">
          <ac:chgData name="Sankalp Koripalli" userId="cb1c3908-49b1-4316-be7f-eb964e9f5c59" providerId="ADAL" clId="{D802FC50-EB06-F440-8E11-475E27986C01}" dt="2023-09-27T01:38:41.311" v="2511" actId="20577"/>
          <ac:spMkLst>
            <pc:docMk/>
            <pc:sldMk cId="462169085" sldId="266"/>
            <ac:spMk id="21" creationId="{432D636E-DBEC-BE23-D824-5B89E3A4844A}"/>
          </ac:spMkLst>
        </pc:spChg>
        <pc:spChg chg="mod">
          <ac:chgData name="Sankalp Koripalli" userId="cb1c3908-49b1-4316-be7f-eb964e9f5c59" providerId="ADAL" clId="{D802FC50-EB06-F440-8E11-475E27986C01}" dt="2023-09-26T21:33:56.126" v="1142" actId="20577"/>
          <ac:spMkLst>
            <pc:docMk/>
            <pc:sldMk cId="462169085" sldId="266"/>
            <ac:spMk id="22" creationId="{578674FB-4535-00E4-178C-D8FC841E18C6}"/>
          </ac:spMkLst>
        </pc:spChg>
        <pc:spChg chg="del mod topLvl">
          <ac:chgData name="Sankalp Koripalli" userId="cb1c3908-49b1-4316-be7f-eb964e9f5c59" providerId="ADAL" clId="{D802FC50-EB06-F440-8E11-475E27986C01}" dt="2023-09-27T01:36:32.034" v="2486" actId="478"/>
          <ac:spMkLst>
            <pc:docMk/>
            <pc:sldMk cId="462169085" sldId="266"/>
            <ac:spMk id="23" creationId="{67516EB9-52C3-F91E-4721-BA79DA6F79AD}"/>
          </ac:spMkLst>
        </pc:spChg>
        <pc:spChg chg="del mod topLvl">
          <ac:chgData name="Sankalp Koripalli" userId="cb1c3908-49b1-4316-be7f-eb964e9f5c59" providerId="ADAL" clId="{D802FC50-EB06-F440-8E11-475E27986C01}" dt="2023-09-27T01:36:33.770" v="2487" actId="478"/>
          <ac:spMkLst>
            <pc:docMk/>
            <pc:sldMk cId="462169085" sldId="266"/>
            <ac:spMk id="24" creationId="{9AE94979-8083-E0A2-24C7-8A14F7063F3E}"/>
          </ac:spMkLst>
        </pc:spChg>
        <pc:spChg chg="mod">
          <ac:chgData name="Sankalp Koripalli" userId="cb1c3908-49b1-4316-be7f-eb964e9f5c59" providerId="ADAL" clId="{D802FC50-EB06-F440-8E11-475E27986C01}" dt="2023-09-26T21:45:46.050" v="1870" actId="20577"/>
          <ac:spMkLst>
            <pc:docMk/>
            <pc:sldMk cId="462169085" sldId="266"/>
            <ac:spMk id="25" creationId="{9BC4C9E2-8EA7-885D-0EBE-9662E94EB032}"/>
          </ac:spMkLst>
        </pc:spChg>
        <pc:spChg chg="mod">
          <ac:chgData name="Sankalp Koripalli" userId="cb1c3908-49b1-4316-be7f-eb964e9f5c59" providerId="ADAL" clId="{D802FC50-EB06-F440-8E11-475E27986C01}" dt="2023-09-26T19:43:43.596" v="312" actId="14100"/>
          <ac:spMkLst>
            <pc:docMk/>
            <pc:sldMk cId="462169085" sldId="266"/>
            <ac:spMk id="26" creationId="{3EFE56C4-88B4-7A64-2F20-CEB08710620D}"/>
          </ac:spMkLst>
        </pc:spChg>
        <pc:grpChg chg="mod">
          <ac:chgData name="Sankalp Koripalli" userId="cb1c3908-49b1-4316-be7f-eb964e9f5c59" providerId="ADAL" clId="{D802FC50-EB06-F440-8E11-475E27986C01}" dt="2023-09-27T01:37:50.706" v="2500" actId="1076"/>
          <ac:grpSpMkLst>
            <pc:docMk/>
            <pc:sldMk cId="462169085" sldId="266"/>
            <ac:grpSpMk id="4" creationId="{B2618C19-B467-5B5E-A665-6855B5338861}"/>
          </ac:grpSpMkLst>
        </pc:grpChg>
        <pc:grpChg chg="mod">
          <ac:chgData name="Sankalp Koripalli" userId="cb1c3908-49b1-4316-be7f-eb964e9f5c59" providerId="ADAL" clId="{D802FC50-EB06-F440-8E11-475E27986C01}" dt="2023-09-27T01:36:47.360" v="2492" actId="14100"/>
          <ac:grpSpMkLst>
            <pc:docMk/>
            <pc:sldMk cId="462169085" sldId="266"/>
            <ac:grpSpMk id="5" creationId="{BD02FC6A-34DF-D19B-1DB4-621DF3336B24}"/>
          </ac:grpSpMkLst>
        </pc:grpChg>
        <pc:grpChg chg="del">
          <ac:chgData name="Sankalp Koripalli" userId="cb1c3908-49b1-4316-be7f-eb964e9f5c59" providerId="ADAL" clId="{D802FC50-EB06-F440-8E11-475E27986C01}" dt="2023-09-27T01:36:35.189" v="2489" actId="478"/>
          <ac:grpSpMkLst>
            <pc:docMk/>
            <pc:sldMk cId="462169085" sldId="266"/>
            <ac:grpSpMk id="6" creationId="{AD547184-CF07-6D9D-4158-F9E6D5D5F288}"/>
          </ac:grpSpMkLst>
        </pc:grpChg>
        <pc:grpChg chg="add mod">
          <ac:chgData name="Sankalp Koripalli" userId="cb1c3908-49b1-4316-be7f-eb964e9f5c59" providerId="ADAL" clId="{D802FC50-EB06-F440-8E11-475E27986C01}" dt="2023-09-26T21:45:35.118" v="1859" actId="14100"/>
          <ac:grpSpMkLst>
            <pc:docMk/>
            <pc:sldMk cId="462169085" sldId="266"/>
            <ac:grpSpMk id="11" creationId="{97D34963-AA20-6A1B-DC8A-AFA2AE6114D1}"/>
          </ac:grpSpMkLst>
        </pc:grpChg>
        <pc:grpChg chg="mod">
          <ac:chgData name="Sankalp Koripalli" userId="cb1c3908-49b1-4316-be7f-eb964e9f5c59" providerId="ADAL" clId="{D802FC50-EB06-F440-8E11-475E27986C01}" dt="2023-09-27T01:38:38.350" v="2509" actId="1076"/>
          <ac:grpSpMkLst>
            <pc:docMk/>
            <pc:sldMk cId="462169085" sldId="266"/>
            <ac:grpSpMk id="15" creationId="{20831D5D-2CE7-7D48-C445-8B468D77ABD6}"/>
          </ac:grpSpMkLst>
        </pc:grpChg>
        <pc:grpChg chg="del mod">
          <ac:chgData name="Sankalp Koripalli" userId="cb1c3908-49b1-4316-be7f-eb964e9f5c59" providerId="ADAL" clId="{D802FC50-EB06-F440-8E11-475E27986C01}" dt="2023-09-27T01:36:32.034" v="2486" actId="478"/>
          <ac:grpSpMkLst>
            <pc:docMk/>
            <pc:sldMk cId="462169085" sldId="266"/>
            <ac:grpSpMk id="16" creationId="{2103BD30-4684-6749-681D-2128996D2730}"/>
          </ac:grpSpMkLst>
        </pc:grpChg>
        <pc:grpChg chg="mod">
          <ac:chgData name="Sankalp Koripalli" userId="cb1c3908-49b1-4316-be7f-eb964e9f5c59" providerId="ADAL" clId="{D802FC50-EB06-F440-8E11-475E27986C01}" dt="2023-09-27T01:38:08.456" v="2504" actId="1076"/>
          <ac:grpSpMkLst>
            <pc:docMk/>
            <pc:sldMk cId="462169085" sldId="266"/>
            <ac:grpSpMk id="17" creationId="{EB0DA923-8E9A-17CC-980C-D99C7B451FEA}"/>
          </ac:grpSpMkLst>
        </pc:grpChg>
        <pc:picChg chg="add mod">
          <ac:chgData name="Sankalp Koripalli" userId="cb1c3908-49b1-4316-be7f-eb964e9f5c59" providerId="ADAL" clId="{D802FC50-EB06-F440-8E11-475E27986C01}" dt="2023-09-26T21:40:25.632" v="1527" actId="1076"/>
          <ac:picMkLst>
            <pc:docMk/>
            <pc:sldMk cId="462169085" sldId="266"/>
            <ac:picMk id="27" creationId="{8738B79F-D460-D9E0-37F7-2D7A36BAA9B2}"/>
          </ac:picMkLst>
        </pc:picChg>
        <pc:picChg chg="add mod">
          <ac:chgData name="Sankalp Koripalli" userId="cb1c3908-49b1-4316-be7f-eb964e9f5c59" providerId="ADAL" clId="{D802FC50-EB06-F440-8E11-475E27986C01}" dt="2023-09-26T21:40:25.632" v="1527" actId="1076"/>
          <ac:picMkLst>
            <pc:docMk/>
            <pc:sldMk cId="462169085" sldId="266"/>
            <ac:picMk id="28" creationId="{F6785C8B-30CE-6EC8-EFEE-5C3E2BAD04C9}"/>
          </ac:picMkLst>
        </pc:picChg>
        <pc:picChg chg="add mod">
          <ac:chgData name="Sankalp Koripalli" userId="cb1c3908-49b1-4316-be7f-eb964e9f5c59" providerId="ADAL" clId="{D802FC50-EB06-F440-8E11-475E27986C01}" dt="2023-09-26T21:40:25.632" v="1527" actId="1076"/>
          <ac:picMkLst>
            <pc:docMk/>
            <pc:sldMk cId="462169085" sldId="266"/>
            <ac:picMk id="29" creationId="{82497690-7ABE-4026-1366-85F21FC7FD36}"/>
          </ac:picMkLst>
        </pc:picChg>
      </pc:sldChg>
      <pc:sldChg chg="addSp delSp modSp new mod">
        <pc:chgData name="Sankalp Koripalli" userId="cb1c3908-49b1-4316-be7f-eb964e9f5c59" providerId="ADAL" clId="{D802FC50-EB06-F440-8E11-475E27986C01}" dt="2023-09-26T22:13:15.037" v="2485" actId="1076"/>
        <pc:sldMkLst>
          <pc:docMk/>
          <pc:sldMk cId="1622948069" sldId="268"/>
        </pc:sldMkLst>
        <pc:spChg chg="mod">
          <ac:chgData name="Sankalp Koripalli" userId="cb1c3908-49b1-4316-be7f-eb964e9f5c59" providerId="ADAL" clId="{D802FC50-EB06-F440-8E11-475E27986C01}" dt="2023-09-26T22:10:12.074" v="2351" actId="20577"/>
          <ac:spMkLst>
            <pc:docMk/>
            <pc:sldMk cId="1622948069" sldId="268"/>
            <ac:spMk id="2" creationId="{726BAC2B-31F9-BBCA-C6C5-D5C18371BED8}"/>
          </ac:spMkLst>
        </pc:spChg>
        <pc:spChg chg="del mod">
          <ac:chgData name="Sankalp Koripalli" userId="cb1c3908-49b1-4316-be7f-eb964e9f5c59" providerId="ADAL" clId="{D802FC50-EB06-F440-8E11-475E27986C01}" dt="2023-09-26T19:52:19.436" v="472" actId="478"/>
          <ac:spMkLst>
            <pc:docMk/>
            <pc:sldMk cId="1622948069" sldId="268"/>
            <ac:spMk id="5" creationId="{39F321C4-BA18-5B98-4347-B2B717DCA645}"/>
          </ac:spMkLst>
        </pc:spChg>
        <pc:spChg chg="del mod">
          <ac:chgData name="Sankalp Koripalli" userId="cb1c3908-49b1-4316-be7f-eb964e9f5c59" providerId="ADAL" clId="{D802FC50-EB06-F440-8E11-475E27986C01}" dt="2023-09-26T19:52:19.436" v="472" actId="478"/>
          <ac:spMkLst>
            <pc:docMk/>
            <pc:sldMk cId="1622948069" sldId="268"/>
            <ac:spMk id="6" creationId="{66918BED-8BC0-243D-7442-DDDF8062A4A0}"/>
          </ac:spMkLst>
        </pc:spChg>
        <pc:spChg chg="del mod">
          <ac:chgData name="Sankalp Koripalli" userId="cb1c3908-49b1-4316-be7f-eb964e9f5c59" providerId="ADAL" clId="{D802FC50-EB06-F440-8E11-475E27986C01}" dt="2023-09-26T19:52:19.436" v="472" actId="478"/>
          <ac:spMkLst>
            <pc:docMk/>
            <pc:sldMk cId="1622948069" sldId="268"/>
            <ac:spMk id="7" creationId="{3805DE6A-8345-7694-7A7E-0D7E8BBDAFF4}"/>
          </ac:spMkLst>
        </pc:spChg>
        <pc:spChg chg="del mod">
          <ac:chgData name="Sankalp Koripalli" userId="cb1c3908-49b1-4316-be7f-eb964e9f5c59" providerId="ADAL" clId="{D802FC50-EB06-F440-8E11-475E27986C01}" dt="2023-09-26T19:52:19.436" v="472" actId="478"/>
          <ac:spMkLst>
            <pc:docMk/>
            <pc:sldMk cId="1622948069" sldId="268"/>
            <ac:spMk id="8" creationId="{A942536E-F219-A45E-580B-6EADA7C96DAE}"/>
          </ac:spMkLst>
        </pc:spChg>
        <pc:spChg chg="add mod">
          <ac:chgData name="Sankalp Koripalli" userId="cb1c3908-49b1-4316-be7f-eb964e9f5c59" providerId="ADAL" clId="{D802FC50-EB06-F440-8E11-475E27986C01}" dt="2023-09-26T22:12:32.128" v="2482" actId="1076"/>
          <ac:spMkLst>
            <pc:docMk/>
            <pc:sldMk cId="1622948069" sldId="268"/>
            <ac:spMk id="9" creationId="{06B510E5-8498-9B1E-C50E-E3B7146D44DB}"/>
          </ac:spMkLst>
        </pc:spChg>
        <pc:spChg chg="del mod">
          <ac:chgData name="Sankalp Koripalli" userId="cb1c3908-49b1-4316-be7f-eb964e9f5c59" providerId="ADAL" clId="{D802FC50-EB06-F440-8E11-475E27986C01}" dt="2023-09-26T19:52:19.436" v="472" actId="478"/>
          <ac:spMkLst>
            <pc:docMk/>
            <pc:sldMk cId="1622948069" sldId="268"/>
            <ac:spMk id="9" creationId="{99E5F620-4906-8244-B9AF-86719A1A7E58}"/>
          </ac:spMkLst>
        </pc:spChg>
        <pc:spChg chg="del mod">
          <ac:chgData name="Sankalp Koripalli" userId="cb1c3908-49b1-4316-be7f-eb964e9f5c59" providerId="ADAL" clId="{D802FC50-EB06-F440-8E11-475E27986C01}" dt="2023-09-26T19:52:19.436" v="472" actId="478"/>
          <ac:spMkLst>
            <pc:docMk/>
            <pc:sldMk cId="1622948069" sldId="268"/>
            <ac:spMk id="10" creationId="{0E9AA43F-F1A5-8734-F523-198CD0314A7C}"/>
          </ac:spMkLst>
        </pc:spChg>
        <pc:spChg chg="del mod">
          <ac:chgData name="Sankalp Koripalli" userId="cb1c3908-49b1-4316-be7f-eb964e9f5c59" providerId="ADAL" clId="{D802FC50-EB06-F440-8E11-475E27986C01}" dt="2023-09-26T19:52:50.292" v="479" actId="478"/>
          <ac:spMkLst>
            <pc:docMk/>
            <pc:sldMk cId="1622948069" sldId="268"/>
            <ac:spMk id="11" creationId="{2E43CE4A-BA09-1570-D48D-43F6BD1D123E}"/>
          </ac:spMkLst>
        </pc:spChg>
        <pc:spChg chg="mod">
          <ac:chgData name="Sankalp Koripalli" userId="cb1c3908-49b1-4316-be7f-eb964e9f5c59" providerId="ADAL" clId="{D802FC50-EB06-F440-8E11-475E27986C01}" dt="2023-09-26T22:00:15.106" v="2171" actId="1076"/>
          <ac:spMkLst>
            <pc:docMk/>
            <pc:sldMk cId="1622948069" sldId="268"/>
            <ac:spMk id="12" creationId="{BEF802C1-8D17-7CF5-E7AE-1DA5AA872885}"/>
          </ac:spMkLst>
        </pc:spChg>
        <pc:spChg chg="add del mod">
          <ac:chgData name="Sankalp Koripalli" userId="cb1c3908-49b1-4316-be7f-eb964e9f5c59" providerId="ADAL" clId="{D802FC50-EB06-F440-8E11-475E27986C01}" dt="2023-09-26T19:52:56.282" v="481" actId="478"/>
          <ac:spMkLst>
            <pc:docMk/>
            <pc:sldMk cId="1622948069" sldId="268"/>
            <ac:spMk id="13" creationId="{CF7908E7-0084-F071-18D4-9EB21EA3ECDE}"/>
          </ac:spMkLst>
        </pc:spChg>
        <pc:spChg chg="add del mod">
          <ac:chgData name="Sankalp Koripalli" userId="cb1c3908-49b1-4316-be7f-eb964e9f5c59" providerId="ADAL" clId="{D802FC50-EB06-F440-8E11-475E27986C01}" dt="2023-09-26T19:52:56.282" v="481" actId="478"/>
          <ac:spMkLst>
            <pc:docMk/>
            <pc:sldMk cId="1622948069" sldId="268"/>
            <ac:spMk id="14" creationId="{48B23C9B-EF1E-E0C3-8071-7D78B7EB742A}"/>
          </ac:spMkLst>
        </pc:spChg>
        <pc:spChg chg="add del mod">
          <ac:chgData name="Sankalp Koripalli" userId="cb1c3908-49b1-4316-be7f-eb964e9f5c59" providerId="ADAL" clId="{D802FC50-EB06-F440-8E11-475E27986C01}" dt="2023-09-26T22:00:15.106" v="2171" actId="1076"/>
          <ac:spMkLst>
            <pc:docMk/>
            <pc:sldMk cId="1622948069" sldId="268"/>
            <ac:spMk id="15" creationId="{BD2E793A-E083-8949-E341-5581BD036DA0}"/>
          </ac:spMkLst>
        </pc:spChg>
        <pc:spChg chg="add del mod">
          <ac:chgData name="Sankalp Koripalli" userId="cb1c3908-49b1-4316-be7f-eb964e9f5c59" providerId="ADAL" clId="{D802FC50-EB06-F440-8E11-475E27986C01}" dt="2023-09-26T19:52:42.473" v="475" actId="478"/>
          <ac:spMkLst>
            <pc:docMk/>
            <pc:sldMk cId="1622948069" sldId="268"/>
            <ac:spMk id="16" creationId="{10438AD9-3A4B-C967-7F74-F5E4C9BF3E36}"/>
          </ac:spMkLst>
        </pc:spChg>
        <pc:spChg chg="del mod">
          <ac:chgData name="Sankalp Koripalli" userId="cb1c3908-49b1-4316-be7f-eb964e9f5c59" providerId="ADAL" clId="{D802FC50-EB06-F440-8E11-475E27986C01}" dt="2023-09-26T19:52:52.623" v="480" actId="478"/>
          <ac:spMkLst>
            <pc:docMk/>
            <pc:sldMk cId="1622948069" sldId="268"/>
            <ac:spMk id="17" creationId="{0D8BB460-736B-BED2-7D01-ED38211EC5E1}"/>
          </ac:spMkLst>
        </pc:spChg>
        <pc:spChg chg="mod">
          <ac:chgData name="Sankalp Koripalli" userId="cb1c3908-49b1-4316-be7f-eb964e9f5c59" providerId="ADAL" clId="{D802FC50-EB06-F440-8E11-475E27986C01}" dt="2023-09-26T22:00:15.106" v="2171" actId="1076"/>
          <ac:spMkLst>
            <pc:docMk/>
            <pc:sldMk cId="1622948069" sldId="268"/>
            <ac:spMk id="18" creationId="{E0625C45-17FB-3D94-E165-BBBE32B9A6BE}"/>
          </ac:spMkLst>
        </pc:spChg>
        <pc:spChg chg="del mod">
          <ac:chgData name="Sankalp Koripalli" userId="cb1c3908-49b1-4316-be7f-eb964e9f5c59" providerId="ADAL" clId="{D802FC50-EB06-F440-8E11-475E27986C01}" dt="2023-09-26T19:52:59.238" v="482" actId="478"/>
          <ac:spMkLst>
            <pc:docMk/>
            <pc:sldMk cId="1622948069" sldId="268"/>
            <ac:spMk id="19" creationId="{89E3DDA6-5E44-B299-765E-6586B55B7158}"/>
          </ac:spMkLst>
        </pc:spChg>
        <pc:spChg chg="del mod">
          <ac:chgData name="Sankalp Koripalli" userId="cb1c3908-49b1-4316-be7f-eb964e9f5c59" providerId="ADAL" clId="{D802FC50-EB06-F440-8E11-475E27986C01}" dt="2023-09-26T19:52:59.238" v="482" actId="478"/>
          <ac:spMkLst>
            <pc:docMk/>
            <pc:sldMk cId="1622948069" sldId="268"/>
            <ac:spMk id="20" creationId="{028B6BE5-1082-ADB3-E215-E9C7E672B31B}"/>
          </ac:spMkLst>
        </pc:spChg>
        <pc:spChg chg="mod">
          <ac:chgData name="Sankalp Koripalli" userId="cb1c3908-49b1-4316-be7f-eb964e9f5c59" providerId="ADAL" clId="{D802FC50-EB06-F440-8E11-475E27986C01}" dt="2023-09-26T22:00:15.106" v="2171" actId="1076"/>
          <ac:spMkLst>
            <pc:docMk/>
            <pc:sldMk cId="1622948069" sldId="268"/>
            <ac:spMk id="21" creationId="{A78274B2-93E0-787B-A194-7749832B1039}"/>
          </ac:spMkLst>
        </pc:spChg>
        <pc:spChg chg="del mod">
          <ac:chgData name="Sankalp Koripalli" userId="cb1c3908-49b1-4316-be7f-eb964e9f5c59" providerId="ADAL" clId="{D802FC50-EB06-F440-8E11-475E27986C01}" dt="2023-09-26T19:52:47.153" v="478" actId="478"/>
          <ac:spMkLst>
            <pc:docMk/>
            <pc:sldMk cId="1622948069" sldId="268"/>
            <ac:spMk id="22" creationId="{51D2D025-0924-3515-DE50-BC66944CD868}"/>
          </ac:spMkLst>
        </pc:spChg>
        <pc:spChg chg="mod">
          <ac:chgData name="Sankalp Koripalli" userId="cb1c3908-49b1-4316-be7f-eb964e9f5c59" providerId="ADAL" clId="{D802FC50-EB06-F440-8E11-475E27986C01}" dt="2023-09-26T22:00:15.106" v="2171" actId="1076"/>
          <ac:spMkLst>
            <pc:docMk/>
            <pc:sldMk cId="1622948069" sldId="268"/>
            <ac:spMk id="23" creationId="{D3D28619-AAD9-A29F-4B2B-99AF610CE6CB}"/>
          </ac:spMkLst>
        </pc:spChg>
        <pc:spChg chg="del mod">
          <ac:chgData name="Sankalp Koripalli" userId="cb1c3908-49b1-4316-be7f-eb964e9f5c59" providerId="ADAL" clId="{D802FC50-EB06-F440-8E11-475E27986C01}" dt="2023-09-26T19:52:04.307" v="469" actId="478"/>
          <ac:spMkLst>
            <pc:docMk/>
            <pc:sldMk cId="1622948069" sldId="268"/>
            <ac:spMk id="24" creationId="{D9B99B1B-C471-D99D-A8F9-1C0E2B4E8652}"/>
          </ac:spMkLst>
        </pc:spChg>
        <pc:spChg chg="del mod">
          <ac:chgData name="Sankalp Koripalli" userId="cb1c3908-49b1-4316-be7f-eb964e9f5c59" providerId="ADAL" clId="{D802FC50-EB06-F440-8E11-475E27986C01}" dt="2023-09-26T19:52:10.152" v="470" actId="478"/>
          <ac:spMkLst>
            <pc:docMk/>
            <pc:sldMk cId="1622948069" sldId="268"/>
            <ac:spMk id="25" creationId="{A962BD6D-6E6B-DF81-EC21-A46F0BED407C}"/>
          </ac:spMkLst>
        </pc:spChg>
        <pc:spChg chg="del mod">
          <ac:chgData name="Sankalp Koripalli" userId="cb1c3908-49b1-4316-be7f-eb964e9f5c59" providerId="ADAL" clId="{D802FC50-EB06-F440-8E11-475E27986C01}" dt="2023-09-26T19:52:10.152" v="470" actId="478"/>
          <ac:spMkLst>
            <pc:docMk/>
            <pc:sldMk cId="1622948069" sldId="268"/>
            <ac:spMk id="26" creationId="{827A2D41-1062-C386-28FC-0788D8749440}"/>
          </ac:spMkLst>
        </pc:spChg>
        <pc:spChg chg="del mod">
          <ac:chgData name="Sankalp Koripalli" userId="cb1c3908-49b1-4316-be7f-eb964e9f5c59" providerId="ADAL" clId="{D802FC50-EB06-F440-8E11-475E27986C01}" dt="2023-09-26T19:52:10.152" v="470" actId="478"/>
          <ac:spMkLst>
            <pc:docMk/>
            <pc:sldMk cId="1622948069" sldId="268"/>
            <ac:spMk id="27" creationId="{286A8310-F3C0-4BDF-4E7A-3CA9A1E7A170}"/>
          </ac:spMkLst>
        </pc:spChg>
        <pc:spChg chg="del mod">
          <ac:chgData name="Sankalp Koripalli" userId="cb1c3908-49b1-4316-be7f-eb964e9f5c59" providerId="ADAL" clId="{D802FC50-EB06-F440-8E11-475E27986C01}" dt="2023-09-26T19:52:10.152" v="470" actId="478"/>
          <ac:spMkLst>
            <pc:docMk/>
            <pc:sldMk cId="1622948069" sldId="268"/>
            <ac:spMk id="28" creationId="{B7439719-031F-6D36-BCEF-79B70771730F}"/>
          </ac:spMkLst>
        </pc:spChg>
        <pc:spChg chg="del mod">
          <ac:chgData name="Sankalp Koripalli" userId="cb1c3908-49b1-4316-be7f-eb964e9f5c59" providerId="ADAL" clId="{D802FC50-EB06-F440-8E11-475E27986C01}" dt="2023-09-26T19:52:10.152" v="470" actId="478"/>
          <ac:spMkLst>
            <pc:docMk/>
            <pc:sldMk cId="1622948069" sldId="268"/>
            <ac:spMk id="29" creationId="{23996268-0D80-035D-84EC-50E38B1CBD12}"/>
          </ac:spMkLst>
        </pc:spChg>
        <pc:spChg chg="add mod">
          <ac:chgData name="Sankalp Koripalli" userId="cb1c3908-49b1-4316-be7f-eb964e9f5c59" providerId="ADAL" clId="{D802FC50-EB06-F440-8E11-475E27986C01}" dt="2023-09-26T22:13:15.037" v="2485" actId="1076"/>
          <ac:spMkLst>
            <pc:docMk/>
            <pc:sldMk cId="1622948069" sldId="268"/>
            <ac:spMk id="30" creationId="{86131CA8-9373-493F-C834-467AA42371E7}"/>
          </ac:spMkLst>
        </pc:spChg>
        <pc:spChg chg="add mod">
          <ac:chgData name="Sankalp Koripalli" userId="cb1c3908-49b1-4316-be7f-eb964e9f5c59" providerId="ADAL" clId="{D802FC50-EB06-F440-8E11-475E27986C01}" dt="2023-09-26T22:12:55.816" v="2484" actId="1076"/>
          <ac:spMkLst>
            <pc:docMk/>
            <pc:sldMk cId="1622948069" sldId="268"/>
            <ac:spMk id="31" creationId="{659214AC-C7FC-93C5-6173-03CD48F267DF}"/>
          </ac:spMkLst>
        </pc:spChg>
        <pc:spChg chg="add del mod">
          <ac:chgData name="Sankalp Koripalli" userId="cb1c3908-49b1-4316-be7f-eb964e9f5c59" providerId="ADAL" clId="{D802FC50-EB06-F440-8E11-475E27986C01}" dt="2023-09-26T21:58:18.274" v="2166" actId="478"/>
          <ac:spMkLst>
            <pc:docMk/>
            <pc:sldMk cId="1622948069" sldId="268"/>
            <ac:spMk id="32" creationId="{F3D06206-EA23-59A8-B79E-41EBC2730815}"/>
          </ac:spMkLst>
        </pc:spChg>
        <pc:spChg chg="add del mod">
          <ac:chgData name="Sankalp Koripalli" userId="cb1c3908-49b1-4316-be7f-eb964e9f5c59" providerId="ADAL" clId="{D802FC50-EB06-F440-8E11-475E27986C01}" dt="2023-09-26T21:58:19.149" v="2167" actId="478"/>
          <ac:spMkLst>
            <pc:docMk/>
            <pc:sldMk cId="1622948069" sldId="268"/>
            <ac:spMk id="33" creationId="{DDDE258C-C0B9-188B-C8C1-A4FED1310223}"/>
          </ac:spMkLst>
        </pc:spChg>
        <pc:spChg chg="add del mod">
          <ac:chgData name="Sankalp Koripalli" userId="cb1c3908-49b1-4316-be7f-eb964e9f5c59" providerId="ADAL" clId="{D802FC50-EB06-F440-8E11-475E27986C01}" dt="2023-09-26T22:06:21.927" v="2199" actId="478"/>
          <ac:spMkLst>
            <pc:docMk/>
            <pc:sldMk cId="1622948069" sldId="268"/>
            <ac:spMk id="34" creationId="{592667A1-1BAE-12BD-9974-78A68F890C0E}"/>
          </ac:spMkLst>
        </pc:spChg>
        <pc:spChg chg="add del mod">
          <ac:chgData name="Sankalp Koripalli" userId="cb1c3908-49b1-4316-be7f-eb964e9f5c59" providerId="ADAL" clId="{D802FC50-EB06-F440-8E11-475E27986C01}" dt="2023-09-26T22:06:55.947" v="2294" actId="478"/>
          <ac:spMkLst>
            <pc:docMk/>
            <pc:sldMk cId="1622948069" sldId="268"/>
            <ac:spMk id="35" creationId="{117D0614-740C-8EFB-0FB7-86D877E61557}"/>
          </ac:spMkLst>
        </pc:spChg>
        <pc:grpChg chg="add del mod">
          <ac:chgData name="Sankalp Koripalli" userId="cb1c3908-49b1-4316-be7f-eb964e9f5c59" providerId="ADAL" clId="{D802FC50-EB06-F440-8E11-475E27986C01}" dt="2023-09-26T22:06:23.098" v="2200" actId="478"/>
          <ac:grpSpMkLst>
            <pc:docMk/>
            <pc:sldMk cId="1622948069" sldId="268"/>
            <ac:grpSpMk id="4" creationId="{93B8D25F-BEDD-527B-802D-0B6E21FDC1C9}"/>
          </ac:grpSpMkLst>
        </pc:grpChg>
        <pc:picChg chg="add mod">
          <ac:chgData name="Sankalp Koripalli" userId="cb1c3908-49b1-4316-be7f-eb964e9f5c59" providerId="ADAL" clId="{D802FC50-EB06-F440-8E11-475E27986C01}" dt="2023-09-26T22:13:15.037" v="2485" actId="1076"/>
          <ac:picMkLst>
            <pc:docMk/>
            <pc:sldMk cId="1622948069" sldId="268"/>
            <ac:picMk id="6" creationId="{B73A07AB-A34B-6D9F-FF1B-1074A3B01386}"/>
          </ac:picMkLst>
        </pc:picChg>
        <pc:picChg chg="add mod">
          <ac:chgData name="Sankalp Koripalli" userId="cb1c3908-49b1-4316-be7f-eb964e9f5c59" providerId="ADAL" clId="{D802FC50-EB06-F440-8E11-475E27986C01}" dt="2023-09-26T22:12:55.816" v="2484" actId="1076"/>
          <ac:picMkLst>
            <pc:docMk/>
            <pc:sldMk cId="1622948069" sldId="268"/>
            <ac:picMk id="8" creationId="{59FF5AF6-A42C-9F20-9FF8-535D2C3E54B4}"/>
          </ac:picMkLst>
        </pc:picChg>
        <pc:picChg chg="add del mod">
          <ac:chgData name="Sankalp Koripalli" userId="cb1c3908-49b1-4316-be7f-eb964e9f5c59" providerId="ADAL" clId="{D802FC50-EB06-F440-8E11-475E27986C01}" dt="2023-09-26T21:58:03.411" v="2163" actId="478"/>
          <ac:picMkLst>
            <pc:docMk/>
            <pc:sldMk cId="1622948069" sldId="268"/>
            <ac:picMk id="37" creationId="{C48DBF46-AE8A-084C-E23B-E3949DDE4972}"/>
          </ac:picMkLst>
        </pc:picChg>
        <pc:picChg chg="add del mod">
          <ac:chgData name="Sankalp Koripalli" userId="cb1c3908-49b1-4316-be7f-eb964e9f5c59" providerId="ADAL" clId="{D802FC50-EB06-F440-8E11-475E27986C01}" dt="2023-09-26T21:56:15.332" v="2120" actId="478"/>
          <ac:picMkLst>
            <pc:docMk/>
            <pc:sldMk cId="1622948069" sldId="268"/>
            <ac:picMk id="39" creationId="{C272BBC7-E2A6-6159-2045-E52BDA967DD5}"/>
          </ac:picMkLst>
        </pc:picChg>
        <pc:picChg chg="add del mod">
          <ac:chgData name="Sankalp Koripalli" userId="cb1c3908-49b1-4316-be7f-eb964e9f5c59" providerId="ADAL" clId="{D802FC50-EB06-F440-8E11-475E27986C01}" dt="2023-09-26T19:46:42.943" v="449" actId="478"/>
          <ac:picMkLst>
            <pc:docMk/>
            <pc:sldMk cId="1622948069" sldId="268"/>
            <ac:picMk id="1025" creationId="{0EEC832C-048F-33FB-4C5B-35E7014AB640}"/>
          </ac:picMkLst>
        </pc:picChg>
        <pc:picChg chg="add del mod">
          <ac:chgData name="Sankalp Koripalli" userId="cb1c3908-49b1-4316-be7f-eb964e9f5c59" providerId="ADAL" clId="{D802FC50-EB06-F440-8E11-475E27986C01}" dt="2023-09-26T22:06:49.892" v="2291" actId="478"/>
          <ac:picMkLst>
            <pc:docMk/>
            <pc:sldMk cId="1622948069" sldId="268"/>
            <ac:picMk id="1026" creationId="{1081E19F-4E16-E521-E3B1-991386391906}"/>
          </ac:picMkLst>
        </pc:picChg>
        <pc:picChg chg="add del mod">
          <ac:chgData name="Sankalp Koripalli" userId="cb1c3908-49b1-4316-be7f-eb964e9f5c59" providerId="ADAL" clId="{D802FC50-EB06-F440-8E11-475E27986C01}" dt="2023-09-26T19:50:30.177" v="456" actId="478"/>
          <ac:picMkLst>
            <pc:docMk/>
            <pc:sldMk cId="1622948069" sldId="268"/>
            <ac:picMk id="1027" creationId="{DE1E377E-B488-65E3-2B9F-F941C9F753E4}"/>
          </ac:picMkLst>
        </pc:picChg>
        <pc:picChg chg="add del mod">
          <ac:chgData name="Sankalp Koripalli" userId="cb1c3908-49b1-4316-be7f-eb964e9f5c59" providerId="ADAL" clId="{D802FC50-EB06-F440-8E11-475E27986C01}" dt="2023-09-26T19:50:57.535" v="462" actId="478"/>
          <ac:picMkLst>
            <pc:docMk/>
            <pc:sldMk cId="1622948069" sldId="268"/>
            <ac:picMk id="1028" creationId="{D936B4F0-60DB-0CDF-3C39-669FEB68EE53}"/>
          </ac:picMkLst>
        </pc:picChg>
        <pc:picChg chg="add del mod">
          <ac:chgData name="Sankalp Koripalli" userId="cb1c3908-49b1-4316-be7f-eb964e9f5c59" providerId="ADAL" clId="{D802FC50-EB06-F440-8E11-475E27986C01}" dt="2023-09-26T22:06:49.278" v="2290" actId="478"/>
          <ac:picMkLst>
            <pc:docMk/>
            <pc:sldMk cId="1622948069" sldId="268"/>
            <ac:picMk id="1029" creationId="{E42F3EF3-7213-8599-7A54-11E0B840FF5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78776-1706-3C45-8BE7-2E099775CDC1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FB453-C761-A74B-AE94-30A41187E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87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FB453-C761-A74B-AE94-30A41187E6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7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19">
            <a:extLst>
              <a:ext uri="{FF2B5EF4-FFF2-40B4-BE49-F238E27FC236}">
                <a16:creationId xmlns:a16="http://schemas.microsoft.com/office/drawing/2014/main" id="{AEC7A0DB-F4F3-4522-998C-0797146039C7}"/>
              </a:ext>
            </a:extLst>
          </p:cNvPr>
          <p:cNvSpPr/>
          <p:nvPr userDrawn="1"/>
        </p:nvSpPr>
        <p:spPr bwMode="gray">
          <a:xfrm rot="5400000">
            <a:off x="-945110" y="945109"/>
            <a:ext cx="6858003" cy="4967789"/>
          </a:xfrm>
          <a:prstGeom prst="triangle">
            <a:avLst/>
          </a:prstGeom>
          <a:solidFill>
            <a:srgbClr val="96999D">
              <a:lumMod val="60000"/>
              <a:lumOff val="4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34290" tIns="34290" rIns="34290" bIns="3429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  <a:defRPr/>
            </a:pPr>
            <a:endParaRPr lang="en-US" sz="900" b="1" kern="0">
              <a:solidFill>
                <a:srgbClr val="FFFFFF"/>
              </a:solidFill>
            </a:endParaRPr>
          </a:p>
        </p:txBody>
      </p:sp>
      <p:sp>
        <p:nvSpPr>
          <p:cNvPr id="8" name="Isosceles Triangle 20">
            <a:extLst>
              <a:ext uri="{FF2B5EF4-FFF2-40B4-BE49-F238E27FC236}">
                <a16:creationId xmlns:a16="http://schemas.microsoft.com/office/drawing/2014/main" id="{52E2657A-54E4-8EA7-040A-B8F26DBC6DB3}"/>
              </a:ext>
            </a:extLst>
          </p:cNvPr>
          <p:cNvSpPr/>
          <p:nvPr userDrawn="1"/>
        </p:nvSpPr>
        <p:spPr bwMode="gray">
          <a:xfrm rot="5400000">
            <a:off x="-1992949" y="1992954"/>
            <a:ext cx="6858001" cy="2872099"/>
          </a:xfrm>
          <a:prstGeom prst="triangle">
            <a:avLst/>
          </a:prstGeom>
          <a:solidFill>
            <a:srgbClr val="D40005">
              <a:lumMod val="40000"/>
              <a:lumOff val="6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34290" tIns="34290" rIns="34290" bIns="3429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  <a:defRPr/>
            </a:pPr>
            <a:endParaRPr lang="en-US" sz="900" b="1" kern="0">
              <a:solidFill>
                <a:srgbClr val="FFFFFF"/>
              </a:solidFill>
            </a:endParaRPr>
          </a:p>
        </p:txBody>
      </p:sp>
      <p:sp>
        <p:nvSpPr>
          <p:cNvPr id="9" name="Isosceles Triangle 21">
            <a:extLst>
              <a:ext uri="{FF2B5EF4-FFF2-40B4-BE49-F238E27FC236}">
                <a16:creationId xmlns:a16="http://schemas.microsoft.com/office/drawing/2014/main" id="{EAFC5BFD-A44A-4934-D2F7-8E82BAD93AC6}"/>
              </a:ext>
            </a:extLst>
          </p:cNvPr>
          <p:cNvSpPr/>
          <p:nvPr userDrawn="1"/>
        </p:nvSpPr>
        <p:spPr bwMode="gray">
          <a:xfrm rot="5400000">
            <a:off x="-2728417" y="2728416"/>
            <a:ext cx="6858002" cy="1401175"/>
          </a:xfrm>
          <a:prstGeom prst="triangle">
            <a:avLst/>
          </a:prstGeom>
          <a:solidFill>
            <a:srgbClr val="D40005">
              <a:lumMod val="75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34290" tIns="34290" rIns="34290" bIns="3429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  <a:defRPr/>
            </a:pPr>
            <a:endParaRPr lang="en-US" sz="900" b="1" kern="0">
              <a:solidFill>
                <a:srgbClr val="FFFFFF"/>
              </a:solidFill>
            </a:endParaRPr>
          </a:p>
        </p:txBody>
      </p:sp>
      <p:sp>
        <p:nvSpPr>
          <p:cNvPr id="10" name="Isosceles Triangle 22">
            <a:extLst>
              <a:ext uri="{FF2B5EF4-FFF2-40B4-BE49-F238E27FC236}">
                <a16:creationId xmlns:a16="http://schemas.microsoft.com/office/drawing/2014/main" id="{4D0701E0-BCB1-E725-F0AA-A0763AE9F91B}"/>
              </a:ext>
            </a:extLst>
          </p:cNvPr>
          <p:cNvSpPr/>
          <p:nvPr userDrawn="1"/>
        </p:nvSpPr>
        <p:spPr bwMode="gray">
          <a:xfrm rot="5400000">
            <a:off x="-1992957" y="1992954"/>
            <a:ext cx="6858001" cy="2872099"/>
          </a:xfrm>
          <a:prstGeom prst="triangle">
            <a:avLst/>
          </a:prstGeom>
          <a:solidFill>
            <a:schemeClr val="tx2">
              <a:lumMod val="90000"/>
              <a:lumOff val="1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34290" tIns="34290" rIns="34290" bIns="3429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  <a:defRPr/>
            </a:pPr>
            <a:endParaRPr lang="en-US" sz="900" b="1" kern="0">
              <a:solidFill>
                <a:srgbClr val="FFFFFF"/>
              </a:solidFill>
            </a:endParaRPr>
          </a:p>
        </p:txBody>
      </p:sp>
      <p:sp>
        <p:nvSpPr>
          <p:cNvPr id="11" name="Isosceles Triangle 23">
            <a:extLst>
              <a:ext uri="{FF2B5EF4-FFF2-40B4-BE49-F238E27FC236}">
                <a16:creationId xmlns:a16="http://schemas.microsoft.com/office/drawing/2014/main" id="{ABB8C030-90B5-0D86-64F0-7B95343AFB8A}"/>
              </a:ext>
            </a:extLst>
          </p:cNvPr>
          <p:cNvSpPr/>
          <p:nvPr userDrawn="1"/>
        </p:nvSpPr>
        <p:spPr bwMode="gray">
          <a:xfrm rot="5400000">
            <a:off x="-2728413" y="2728416"/>
            <a:ext cx="6858002" cy="1401175"/>
          </a:xfrm>
          <a:prstGeom prst="triangle">
            <a:avLst/>
          </a:prstGeom>
          <a:solidFill>
            <a:srgbClr val="D40005">
              <a:lumMod val="75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34290" tIns="34290" rIns="34290" bIns="3429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  <a:defRPr/>
            </a:pPr>
            <a:endParaRPr lang="en-US" sz="900" b="1" kern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9A85D8-5F42-308B-7384-DA202BB51CF5}"/>
              </a:ext>
            </a:extLst>
          </p:cNvPr>
          <p:cNvCxnSpPr/>
          <p:nvPr userDrawn="1"/>
        </p:nvCxnSpPr>
        <p:spPr bwMode="gray">
          <a:xfrm>
            <a:off x="1983478" y="5143503"/>
            <a:ext cx="9517039" cy="0"/>
          </a:xfrm>
          <a:prstGeom prst="line">
            <a:avLst/>
          </a:prstGeom>
          <a:noFill/>
          <a:ln w="28575">
            <a:solidFill>
              <a:srgbClr val="FFFFFF">
                <a:lumMod val="75000"/>
              </a:srgbClr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AutoShape 2" descr="https://umass.app.box.com/representation/file_version_65300433773/image_2048/1.png">
            <a:extLst>
              <a:ext uri="{FF2B5EF4-FFF2-40B4-BE49-F238E27FC236}">
                <a16:creationId xmlns:a16="http://schemas.microsoft.com/office/drawing/2014/main" id="{47AC0D83-CDAD-0297-476D-0537E0A312A7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14" name="Text Placeholder 35">
            <a:extLst>
              <a:ext uri="{FF2B5EF4-FFF2-40B4-BE49-F238E27FC236}">
                <a16:creationId xmlns:a16="http://schemas.microsoft.com/office/drawing/2014/main" id="{6C0BD50E-A680-62C7-F8C2-FDBE09E36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0272" y="4739415"/>
            <a:ext cx="2556933" cy="404088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ts val="300"/>
              </a:spcBef>
              <a:buNone/>
              <a:defRPr lang="en-US" sz="2400" b="0" i="0" kern="1200" dirty="0">
                <a:solidFill>
                  <a:srgbClr val="AA0016">
                    <a:lumMod val="50000"/>
                  </a:srgbClr>
                </a:solidFill>
                <a:latin typeface="Avenir Book" panose="02000503020000020003" pitchFamily="2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>
                <a:latin typeface="+mj-lt"/>
              </a:rPr>
              <a:t>TITLE</a:t>
            </a:r>
            <a:endParaRPr lang="en-US"/>
          </a:p>
        </p:txBody>
      </p:sp>
      <p:sp>
        <p:nvSpPr>
          <p:cNvPr id="15" name="Text Placeholder 35">
            <a:extLst>
              <a:ext uri="{FF2B5EF4-FFF2-40B4-BE49-F238E27FC236}">
                <a16:creationId xmlns:a16="http://schemas.microsoft.com/office/drawing/2014/main" id="{B1069719-3544-7C44-6419-E2284D72A9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50272" y="5228812"/>
            <a:ext cx="2556933" cy="24857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ts val="300"/>
              </a:spcBef>
              <a:buNone/>
              <a:defRPr lang="en-US" sz="1400" b="0" i="0" kern="1200" dirty="0">
                <a:solidFill>
                  <a:srgbClr val="564B4D">
                    <a:lumMod val="50000"/>
                  </a:srgbClr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>
                <a:latin typeface="+mj-lt"/>
              </a:rPr>
              <a:t>SUBTITLE</a:t>
            </a:r>
            <a:endParaRPr lang="en-US"/>
          </a:p>
        </p:txBody>
      </p:sp>
      <p:sp>
        <p:nvSpPr>
          <p:cNvPr id="16" name="Text Placeholder 35">
            <a:extLst>
              <a:ext uri="{FF2B5EF4-FFF2-40B4-BE49-F238E27FC236}">
                <a16:creationId xmlns:a16="http://schemas.microsoft.com/office/drawing/2014/main" id="{12172B34-FE42-54E3-AF5F-1A83A45F43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50272" y="5501516"/>
            <a:ext cx="2556933" cy="22795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ts val="300"/>
              </a:spcBef>
              <a:buNone/>
              <a:defRPr lang="en-US" sz="1100" b="0" i="0" kern="1200" dirty="0">
                <a:solidFill>
                  <a:srgbClr val="9A979F">
                    <a:lumMod val="75000"/>
                  </a:srgbClr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>
                <a:latin typeface="+mj-lt"/>
              </a:rPr>
              <a:t>CONTRIBUTERS</a:t>
            </a:r>
            <a:endParaRPr lang="en-US"/>
          </a:p>
        </p:txBody>
      </p:sp>
      <p:sp>
        <p:nvSpPr>
          <p:cNvPr id="17" name="Text Placeholder 35">
            <a:extLst>
              <a:ext uri="{FF2B5EF4-FFF2-40B4-BE49-F238E27FC236}">
                <a16:creationId xmlns:a16="http://schemas.microsoft.com/office/drawing/2014/main" id="{7AACEA4F-1399-C5A4-7C15-4DBF3F10F3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4380" y="-2585"/>
            <a:ext cx="2556933" cy="22795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685800" rtl="0" eaLnBrk="1" latinLnBrk="0" hangingPunct="1">
              <a:spcBef>
                <a:spcPts val="400"/>
              </a:spcBef>
              <a:buNone/>
              <a:defRPr lang="en-US" sz="1050" b="0" i="0" kern="1200" dirty="0">
                <a:solidFill>
                  <a:srgbClr val="9A979F">
                    <a:lumMod val="75000"/>
                  </a:srgbClr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</a:lstStyle>
          <a:p>
            <a:pPr>
              <a:spcBef>
                <a:spcPts val="400"/>
              </a:spcBef>
            </a:pPr>
            <a:r>
              <a:rPr lang="en-US" sz="1050" b="1">
                <a:solidFill>
                  <a:srgbClr val="9A979F">
                    <a:lumMod val="75000"/>
                  </a:srgbClr>
                </a:solidFill>
                <a:latin typeface="Arial"/>
              </a:rPr>
              <a:t>Jan. 1 2017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A4DF855-60DA-19CF-4B02-C89E380A27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265" y="6375907"/>
            <a:ext cx="6350326" cy="6350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A00DF7-B719-0254-16DA-3EE5C30283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759" y="111390"/>
            <a:ext cx="794987" cy="79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62A27-6BB3-93F8-0635-E54E3C15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514" y="41692"/>
            <a:ext cx="54864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accent6"/>
                </a:solidFill>
                <a:latin typeface="Avenir Book" panose="02000503020000020003" pitchFamily="2" charset="0"/>
              </a:defRPr>
            </a:lvl1pPr>
          </a:lstStyle>
          <a:p>
            <a:fld id="{3E42D4C3-81CA-9A44-B950-E18D344B504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8D1A7F-8487-5183-99F5-F6FDF83918EF}"/>
              </a:ext>
            </a:extLst>
          </p:cNvPr>
          <p:cNvCxnSpPr/>
          <p:nvPr userDrawn="1"/>
        </p:nvCxnSpPr>
        <p:spPr>
          <a:xfrm flipH="1">
            <a:off x="1219200" y="863600"/>
            <a:ext cx="11226800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2B8B96-AB56-ABD5-047F-67797BAAED9E}"/>
              </a:ext>
            </a:extLst>
          </p:cNvPr>
          <p:cNvCxnSpPr/>
          <p:nvPr userDrawn="1"/>
        </p:nvCxnSpPr>
        <p:spPr>
          <a:xfrm flipH="1">
            <a:off x="1473200" y="863600"/>
            <a:ext cx="4030133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D82EF7-62AE-1F19-6673-64791FAE8347}"/>
              </a:ext>
            </a:extLst>
          </p:cNvPr>
          <p:cNvCxnSpPr/>
          <p:nvPr userDrawn="1"/>
        </p:nvCxnSpPr>
        <p:spPr>
          <a:xfrm flipH="1">
            <a:off x="982133" y="863600"/>
            <a:ext cx="1710267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35">
            <a:extLst>
              <a:ext uri="{FF2B5EF4-FFF2-40B4-BE49-F238E27FC236}">
                <a16:creationId xmlns:a16="http://schemas.microsoft.com/office/drawing/2014/main" id="{83B2B8CB-2199-4BFD-AD12-47ED833F3A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2133" y="452151"/>
            <a:ext cx="10634133" cy="3738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l" defTabSz="685800" rtl="0" eaLnBrk="1" latinLnBrk="0" hangingPunct="1">
              <a:spcBef>
                <a:spcPts val="300"/>
              </a:spcBef>
              <a:buNone/>
              <a:defRPr lang="en-US" sz="1800" b="0" i="0" kern="1200" dirty="0">
                <a:solidFill>
                  <a:srgbClr val="AA0016">
                    <a:lumMod val="50000"/>
                  </a:srgbClr>
                </a:solidFill>
                <a:latin typeface="Avenir Book" panose="02000503020000020003" pitchFamily="2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Agenda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27A2C2-0C75-620C-B265-C221474EA9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882" y="5973030"/>
            <a:ext cx="4255496" cy="106387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9AD2B2C-9D34-4D60-8C0A-AF2DA16B6B36}"/>
              </a:ext>
            </a:extLst>
          </p:cNvPr>
          <p:cNvGrpSpPr/>
          <p:nvPr userDrawn="1"/>
        </p:nvGrpSpPr>
        <p:grpSpPr>
          <a:xfrm>
            <a:off x="2047045" y="1701893"/>
            <a:ext cx="8425067" cy="2560343"/>
            <a:chOff x="2032578" y="2302985"/>
            <a:chExt cx="8126844" cy="225203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5DF4176-0011-C24D-7DED-5771CB892FF0}"/>
                </a:ext>
              </a:extLst>
            </p:cNvPr>
            <p:cNvGrpSpPr/>
            <p:nvPr/>
          </p:nvGrpSpPr>
          <p:grpSpPr>
            <a:xfrm>
              <a:off x="2032578" y="3071132"/>
              <a:ext cx="8126844" cy="712080"/>
              <a:chOff x="2032577" y="2025987"/>
              <a:chExt cx="8126844" cy="71208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C80CE5F-76D2-909E-169C-9820E3262051}"/>
                  </a:ext>
                </a:extLst>
              </p:cNvPr>
              <p:cNvSpPr/>
              <p:nvPr/>
            </p:nvSpPr>
            <p:spPr>
              <a:xfrm>
                <a:off x="2032577" y="2025987"/>
                <a:ext cx="960975" cy="71028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Avenir Book" panose="02000503020000020003" pitchFamily="2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3DE27E3-1EA2-088E-D3A7-6B6851423107}"/>
                  </a:ext>
                </a:extLst>
              </p:cNvPr>
              <p:cNvSpPr/>
              <p:nvPr/>
            </p:nvSpPr>
            <p:spPr>
              <a:xfrm>
                <a:off x="2993555" y="2027075"/>
                <a:ext cx="1861471" cy="7109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>
                    <a:solidFill>
                      <a:schemeClr val="bg1"/>
                    </a:solidFill>
                    <a:latin typeface="Avenir Book" panose="02000503020000020003" pitchFamily="2" charset="0"/>
                  </a:rPr>
                  <a:t>Title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F2339A-25D1-98CF-B2C1-A6BD7D1F5388}"/>
                  </a:ext>
                </a:extLst>
              </p:cNvPr>
              <p:cNvSpPr txBox="1"/>
              <p:nvPr/>
            </p:nvSpPr>
            <p:spPr>
              <a:xfrm>
                <a:off x="2320543" y="2120961"/>
                <a:ext cx="371413" cy="460215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>
                    <a:solidFill>
                      <a:schemeClr val="bg1"/>
                    </a:solidFill>
                    <a:latin typeface="Avenir Book" panose="02000503020000020003" pitchFamily="2" charset="0"/>
                  </a:rPr>
                  <a:t>2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EC2598F-EDC9-C665-41A7-3115ADF23648}"/>
                  </a:ext>
                </a:extLst>
              </p:cNvPr>
              <p:cNvSpPr/>
              <p:nvPr/>
            </p:nvSpPr>
            <p:spPr>
              <a:xfrm>
                <a:off x="10072318" y="2027075"/>
                <a:ext cx="87103" cy="71099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>
                  <a:solidFill>
                    <a:schemeClr val="tx2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5D24621-7331-3F3F-34B0-1010372E350C}"/>
                  </a:ext>
                </a:extLst>
              </p:cNvPr>
              <p:cNvSpPr/>
              <p:nvPr/>
            </p:nvSpPr>
            <p:spPr>
              <a:xfrm>
                <a:off x="4931229" y="2027075"/>
                <a:ext cx="5141088" cy="710992"/>
              </a:xfrm>
              <a:prstGeom prst="rect">
                <a:avLst/>
              </a:prstGeom>
              <a:solidFill>
                <a:schemeClr val="accent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300">
                  <a:solidFill>
                    <a:schemeClr val="tx2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17CD7A-C5FA-7850-6FCF-8AC6643CFB18}"/>
                  </a:ext>
                </a:extLst>
              </p:cNvPr>
              <p:cNvSpPr txBox="1"/>
              <p:nvPr/>
            </p:nvSpPr>
            <p:spPr>
              <a:xfrm>
                <a:off x="4931226" y="2164555"/>
                <a:ext cx="5141088" cy="270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>
                    <a:solidFill>
                      <a:schemeClr val="tx2"/>
                    </a:solidFill>
                    <a:latin typeface="Avenir Book" panose="02000503020000020003" pitchFamily="2" charset="0"/>
                  </a:rPr>
                  <a:t>Description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CFCA0E-C6C7-319C-FD18-59B3EAED9E07}"/>
                </a:ext>
              </a:extLst>
            </p:cNvPr>
            <p:cNvGrpSpPr/>
            <p:nvPr/>
          </p:nvGrpSpPr>
          <p:grpSpPr>
            <a:xfrm>
              <a:off x="2032579" y="2302985"/>
              <a:ext cx="8126843" cy="710992"/>
              <a:chOff x="2032578" y="1248486"/>
              <a:chExt cx="8126843" cy="71099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BD16E6A-1DB3-1453-6471-63FE7E062CD2}"/>
                  </a:ext>
                </a:extLst>
              </p:cNvPr>
              <p:cNvSpPr/>
              <p:nvPr/>
            </p:nvSpPr>
            <p:spPr>
              <a:xfrm>
                <a:off x="2032578" y="1248486"/>
                <a:ext cx="960975" cy="71099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Avenir Book" panose="02000503020000020003" pitchFamily="2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394FB47-EA25-E569-2F9E-E140FB4B40E9}"/>
                  </a:ext>
                </a:extLst>
              </p:cNvPr>
              <p:cNvSpPr/>
              <p:nvPr/>
            </p:nvSpPr>
            <p:spPr>
              <a:xfrm>
                <a:off x="2993557" y="1248486"/>
                <a:ext cx="1861473" cy="7109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>
                    <a:solidFill>
                      <a:schemeClr val="bg1"/>
                    </a:solidFill>
                    <a:latin typeface="Avenir Book" panose="02000503020000020003" pitchFamily="2" charset="0"/>
                  </a:rPr>
                  <a:t>Title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BB8B8A1-EF64-E640-4332-6BEFB648946D}"/>
                  </a:ext>
                </a:extLst>
              </p:cNvPr>
              <p:cNvSpPr txBox="1"/>
              <p:nvPr/>
            </p:nvSpPr>
            <p:spPr>
              <a:xfrm>
                <a:off x="2320495" y="1342372"/>
                <a:ext cx="371413" cy="460215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>
                    <a:solidFill>
                      <a:schemeClr val="bg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F93DAA2-CDEA-B5C2-AB47-18A37492BE62}"/>
                  </a:ext>
                </a:extLst>
              </p:cNvPr>
              <p:cNvSpPr/>
              <p:nvPr/>
            </p:nvSpPr>
            <p:spPr>
              <a:xfrm>
                <a:off x="10072318" y="1248486"/>
                <a:ext cx="87103" cy="71099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>
                  <a:solidFill>
                    <a:schemeClr val="tx2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E46C470-E3F4-0E2C-42A2-613397045272}"/>
                  </a:ext>
                </a:extLst>
              </p:cNvPr>
              <p:cNvSpPr/>
              <p:nvPr/>
            </p:nvSpPr>
            <p:spPr>
              <a:xfrm>
                <a:off x="4931231" y="1248486"/>
                <a:ext cx="5141088" cy="710992"/>
              </a:xfrm>
              <a:prstGeom prst="rect">
                <a:avLst/>
              </a:prstGeom>
              <a:solidFill>
                <a:schemeClr val="accent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>
                  <a:solidFill>
                    <a:schemeClr val="tx2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9841148-F692-412D-74A3-83081D904DF8}"/>
                  </a:ext>
                </a:extLst>
              </p:cNvPr>
              <p:cNvSpPr txBox="1"/>
              <p:nvPr/>
            </p:nvSpPr>
            <p:spPr>
              <a:xfrm>
                <a:off x="4931226" y="1386126"/>
                <a:ext cx="5141088" cy="270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>
                    <a:solidFill>
                      <a:schemeClr val="tx2"/>
                    </a:solidFill>
                    <a:latin typeface="Avenir Book" panose="02000503020000020003" pitchFamily="2" charset="0"/>
                  </a:rPr>
                  <a:t>Description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3B59EDD-59A1-9185-28E6-92E97103D3A9}"/>
                </a:ext>
              </a:extLst>
            </p:cNvPr>
            <p:cNvGrpSpPr/>
            <p:nvPr/>
          </p:nvGrpSpPr>
          <p:grpSpPr>
            <a:xfrm>
              <a:off x="2032578" y="3844023"/>
              <a:ext cx="8126843" cy="710992"/>
              <a:chOff x="2032577" y="2789524"/>
              <a:chExt cx="8126843" cy="710992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BCC6C26-8B8F-5950-2B00-41CC224AD708}"/>
                  </a:ext>
                </a:extLst>
              </p:cNvPr>
              <p:cNvSpPr/>
              <p:nvPr/>
            </p:nvSpPr>
            <p:spPr>
              <a:xfrm>
                <a:off x="2032577" y="2789524"/>
                <a:ext cx="960975" cy="71099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Avenir Book" panose="02000503020000020003" pitchFamily="2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4749D1C-33D9-01F7-FE3B-4CC4B50EB834}"/>
                  </a:ext>
                </a:extLst>
              </p:cNvPr>
              <p:cNvSpPr/>
              <p:nvPr/>
            </p:nvSpPr>
            <p:spPr>
              <a:xfrm>
                <a:off x="2993554" y="2789524"/>
                <a:ext cx="1861473" cy="7109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>
                    <a:solidFill>
                      <a:schemeClr val="bg1"/>
                    </a:solidFill>
                    <a:latin typeface="Avenir Book" panose="02000503020000020003" pitchFamily="2" charset="0"/>
                  </a:rPr>
                  <a:t>Title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7F60CC-D16B-20FE-7B6C-507E7485DFD7}"/>
                  </a:ext>
                </a:extLst>
              </p:cNvPr>
              <p:cNvSpPr txBox="1"/>
              <p:nvPr/>
            </p:nvSpPr>
            <p:spPr>
              <a:xfrm>
                <a:off x="2320543" y="2883411"/>
                <a:ext cx="371413" cy="460215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>
                    <a:solidFill>
                      <a:schemeClr val="bg1"/>
                    </a:solidFill>
                    <a:latin typeface="Avenir Book" panose="02000503020000020003" pitchFamily="2" charset="0"/>
                  </a:rPr>
                  <a:t>3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A89EE0F-F2AE-4FB0-BC63-76EDE7311E4A}"/>
                  </a:ext>
                </a:extLst>
              </p:cNvPr>
              <p:cNvSpPr/>
              <p:nvPr/>
            </p:nvSpPr>
            <p:spPr>
              <a:xfrm>
                <a:off x="10072317" y="2789524"/>
                <a:ext cx="87103" cy="71099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>
                  <a:solidFill>
                    <a:schemeClr val="tx2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44C85E8-A049-602D-A402-AAE74156AB87}"/>
                  </a:ext>
                </a:extLst>
              </p:cNvPr>
              <p:cNvSpPr/>
              <p:nvPr/>
            </p:nvSpPr>
            <p:spPr>
              <a:xfrm>
                <a:off x="4931228" y="2789524"/>
                <a:ext cx="5141088" cy="710992"/>
              </a:xfrm>
              <a:prstGeom prst="rect">
                <a:avLst/>
              </a:prstGeom>
              <a:solidFill>
                <a:schemeClr val="accent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>
                  <a:solidFill>
                    <a:schemeClr val="tx2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189092-7BCA-46E4-D718-F0F961E21881}"/>
                  </a:ext>
                </a:extLst>
              </p:cNvPr>
              <p:cNvSpPr txBox="1"/>
              <p:nvPr/>
            </p:nvSpPr>
            <p:spPr>
              <a:xfrm>
                <a:off x="4931226" y="2924437"/>
                <a:ext cx="5141088" cy="270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>
                    <a:solidFill>
                      <a:schemeClr val="tx2"/>
                    </a:solidFill>
                    <a:latin typeface="Avenir Book" panose="02000503020000020003" pitchFamily="2" charset="0"/>
                  </a:rPr>
                  <a:t>Description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2F847FB-B705-53D9-4329-D7BE4CF4566B}"/>
              </a:ext>
            </a:extLst>
          </p:cNvPr>
          <p:cNvGrpSpPr/>
          <p:nvPr userDrawn="1"/>
        </p:nvGrpSpPr>
        <p:grpSpPr>
          <a:xfrm>
            <a:off x="2049977" y="4326408"/>
            <a:ext cx="8425066" cy="808330"/>
            <a:chOff x="2032578" y="1248486"/>
            <a:chExt cx="8126843" cy="71099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E328B70-CF84-55A2-8F90-5F70F3BCC735}"/>
                </a:ext>
              </a:extLst>
            </p:cNvPr>
            <p:cNvSpPr/>
            <p:nvPr/>
          </p:nvSpPr>
          <p:spPr>
            <a:xfrm>
              <a:off x="2032578" y="1248486"/>
              <a:ext cx="960975" cy="71099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Avenir Book" panose="02000503020000020003" pitchFamily="2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6F10F2-3B2F-6E73-334E-13BCD79861C7}"/>
                </a:ext>
              </a:extLst>
            </p:cNvPr>
            <p:cNvSpPr/>
            <p:nvPr/>
          </p:nvSpPr>
          <p:spPr>
            <a:xfrm>
              <a:off x="2993557" y="1248486"/>
              <a:ext cx="1861473" cy="7109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>
                  <a:solidFill>
                    <a:schemeClr val="bg1"/>
                  </a:solidFill>
                  <a:latin typeface="Avenir Book" panose="02000503020000020003" pitchFamily="2" charset="0"/>
                </a:rPr>
                <a:t>Title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EF14CB-4221-B32E-3001-CC23B131B926}"/>
                </a:ext>
              </a:extLst>
            </p:cNvPr>
            <p:cNvSpPr txBox="1"/>
            <p:nvPr/>
          </p:nvSpPr>
          <p:spPr>
            <a:xfrm>
              <a:off x="2320495" y="1342372"/>
              <a:ext cx="371413" cy="460215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chemeClr val="bg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685A9ED-E738-8D46-CFE2-72A45EDC4D89}"/>
                </a:ext>
              </a:extLst>
            </p:cNvPr>
            <p:cNvSpPr/>
            <p:nvPr/>
          </p:nvSpPr>
          <p:spPr>
            <a:xfrm>
              <a:off x="10072318" y="1248486"/>
              <a:ext cx="87103" cy="71099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solidFill>
                  <a:schemeClr val="tx2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A4B28A7-94E6-C160-72FA-0C8C5264F31B}"/>
                </a:ext>
              </a:extLst>
            </p:cNvPr>
            <p:cNvSpPr/>
            <p:nvPr/>
          </p:nvSpPr>
          <p:spPr>
            <a:xfrm>
              <a:off x="4931231" y="1248486"/>
              <a:ext cx="5141088" cy="710992"/>
            </a:xfrm>
            <a:prstGeom prst="rect">
              <a:avLst/>
            </a:prstGeom>
            <a:solidFill>
              <a:schemeClr val="accent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solidFill>
                  <a:schemeClr val="tx2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B36CD6-F705-E9BD-C1D8-E6FFA97F593E}"/>
                </a:ext>
              </a:extLst>
            </p:cNvPr>
            <p:cNvSpPr txBox="1"/>
            <p:nvPr/>
          </p:nvSpPr>
          <p:spPr>
            <a:xfrm>
              <a:off x="4928399" y="1387410"/>
              <a:ext cx="5141088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2"/>
                  </a:solidFill>
                  <a:latin typeface="Avenir Book" panose="02000503020000020003" pitchFamily="2" charset="0"/>
                </a:rPr>
                <a:t>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66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C14CC4-E15D-0F38-1876-3175CF937034}"/>
              </a:ext>
            </a:extLst>
          </p:cNvPr>
          <p:cNvCxnSpPr/>
          <p:nvPr userDrawn="1"/>
        </p:nvCxnSpPr>
        <p:spPr>
          <a:xfrm flipH="1">
            <a:off x="1219200" y="863600"/>
            <a:ext cx="11226800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11186A-EB2F-0DDF-0012-A98871A0C952}"/>
              </a:ext>
            </a:extLst>
          </p:cNvPr>
          <p:cNvCxnSpPr/>
          <p:nvPr userDrawn="1"/>
        </p:nvCxnSpPr>
        <p:spPr>
          <a:xfrm flipH="1">
            <a:off x="1473200" y="863600"/>
            <a:ext cx="4030133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C5CB4F-7236-CBEF-2851-35C5F68575CC}"/>
              </a:ext>
            </a:extLst>
          </p:cNvPr>
          <p:cNvCxnSpPr/>
          <p:nvPr userDrawn="1"/>
        </p:nvCxnSpPr>
        <p:spPr>
          <a:xfrm flipH="1">
            <a:off x="982133" y="863600"/>
            <a:ext cx="1710267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35">
            <a:extLst>
              <a:ext uri="{FF2B5EF4-FFF2-40B4-BE49-F238E27FC236}">
                <a16:creationId xmlns:a16="http://schemas.microsoft.com/office/drawing/2014/main" id="{48131EF5-1A84-455D-0651-73E883D6A7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2133" y="464475"/>
            <a:ext cx="10634133" cy="37381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685800" rtl="0" eaLnBrk="1" latinLnBrk="0" hangingPunct="1">
              <a:spcBef>
                <a:spcPts val="300"/>
              </a:spcBef>
              <a:buNone/>
              <a:defRPr lang="en-US" sz="1800" b="0" i="0" kern="1200" dirty="0">
                <a:solidFill>
                  <a:srgbClr val="AA0016">
                    <a:lumMod val="50000"/>
                  </a:srgbClr>
                </a:solidFill>
                <a:latin typeface="Avenir Book" panose="02000503020000020003" pitchFamily="2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F7EAED-B4E7-7EEB-47EA-770F3F1F72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882" y="5973030"/>
            <a:ext cx="4255496" cy="106387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FB0362F-D225-AE88-9D79-3CAEE20CB590}"/>
              </a:ext>
            </a:extLst>
          </p:cNvPr>
          <p:cNvGrpSpPr/>
          <p:nvPr userDrawn="1"/>
        </p:nvGrpSpPr>
        <p:grpSpPr>
          <a:xfrm>
            <a:off x="2047045" y="1701893"/>
            <a:ext cx="8425067" cy="2560343"/>
            <a:chOff x="2032578" y="2302985"/>
            <a:chExt cx="8126844" cy="225203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5DF9163-C253-2FD7-D48B-C283531B693F}"/>
                </a:ext>
              </a:extLst>
            </p:cNvPr>
            <p:cNvGrpSpPr/>
            <p:nvPr/>
          </p:nvGrpSpPr>
          <p:grpSpPr>
            <a:xfrm>
              <a:off x="2032578" y="3071132"/>
              <a:ext cx="8126844" cy="712080"/>
              <a:chOff x="2032577" y="2025987"/>
              <a:chExt cx="8126844" cy="71208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600ABD2-0410-F5E6-B767-BA6E1A9F3C14}"/>
                  </a:ext>
                </a:extLst>
              </p:cNvPr>
              <p:cNvSpPr/>
              <p:nvPr/>
            </p:nvSpPr>
            <p:spPr>
              <a:xfrm>
                <a:off x="2032577" y="2025987"/>
                <a:ext cx="960975" cy="71028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Avenir Book" panose="02000503020000020003" pitchFamily="2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8EC9CA1-384C-EBF1-FA84-7ECCA7D3C0AF}"/>
                  </a:ext>
                </a:extLst>
              </p:cNvPr>
              <p:cNvSpPr/>
              <p:nvPr/>
            </p:nvSpPr>
            <p:spPr>
              <a:xfrm>
                <a:off x="2993555" y="2027075"/>
                <a:ext cx="1861471" cy="7109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>
                    <a:solidFill>
                      <a:schemeClr val="bg1"/>
                    </a:solidFill>
                    <a:latin typeface="Avenir Book" panose="02000503020000020003" pitchFamily="2" charset="0"/>
                  </a:rPr>
                  <a:t>Title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3C36B8-58FD-743C-6162-A7E38427984B}"/>
                  </a:ext>
                </a:extLst>
              </p:cNvPr>
              <p:cNvSpPr txBox="1"/>
              <p:nvPr/>
            </p:nvSpPr>
            <p:spPr>
              <a:xfrm>
                <a:off x="2320543" y="2120961"/>
                <a:ext cx="371413" cy="460215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>
                    <a:solidFill>
                      <a:schemeClr val="bg1"/>
                    </a:solidFill>
                    <a:latin typeface="Avenir Book" panose="02000503020000020003" pitchFamily="2" charset="0"/>
                  </a:rPr>
                  <a:t>2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AB77926-83BE-A192-470F-351609A0D870}"/>
                  </a:ext>
                </a:extLst>
              </p:cNvPr>
              <p:cNvSpPr/>
              <p:nvPr/>
            </p:nvSpPr>
            <p:spPr>
              <a:xfrm>
                <a:off x="10072318" y="2027075"/>
                <a:ext cx="87103" cy="71099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>
                  <a:solidFill>
                    <a:schemeClr val="tx2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575FFE5-6A6A-C084-196E-10F75015D38D}"/>
                  </a:ext>
                </a:extLst>
              </p:cNvPr>
              <p:cNvSpPr/>
              <p:nvPr/>
            </p:nvSpPr>
            <p:spPr>
              <a:xfrm>
                <a:off x="4931229" y="2027075"/>
                <a:ext cx="5141088" cy="710992"/>
              </a:xfrm>
              <a:prstGeom prst="rect">
                <a:avLst/>
              </a:prstGeom>
              <a:solidFill>
                <a:schemeClr val="accent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300">
                  <a:solidFill>
                    <a:schemeClr val="tx2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2AC115-1821-564C-1A77-131858251484}"/>
                  </a:ext>
                </a:extLst>
              </p:cNvPr>
              <p:cNvSpPr txBox="1"/>
              <p:nvPr/>
            </p:nvSpPr>
            <p:spPr>
              <a:xfrm>
                <a:off x="4931226" y="2164555"/>
                <a:ext cx="5141088" cy="270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>
                    <a:solidFill>
                      <a:schemeClr val="tx2"/>
                    </a:solidFill>
                    <a:latin typeface="Avenir Book" panose="02000503020000020003" pitchFamily="2" charset="0"/>
                  </a:rPr>
                  <a:t>Description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E4E4669-697B-9909-C370-C7E01303977D}"/>
                </a:ext>
              </a:extLst>
            </p:cNvPr>
            <p:cNvGrpSpPr/>
            <p:nvPr/>
          </p:nvGrpSpPr>
          <p:grpSpPr>
            <a:xfrm>
              <a:off x="2032579" y="2302985"/>
              <a:ext cx="8126843" cy="710992"/>
              <a:chOff x="2032578" y="1248486"/>
              <a:chExt cx="8126843" cy="71099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DBA851-9A46-BF85-F231-44A67C743996}"/>
                  </a:ext>
                </a:extLst>
              </p:cNvPr>
              <p:cNvSpPr/>
              <p:nvPr/>
            </p:nvSpPr>
            <p:spPr>
              <a:xfrm>
                <a:off x="2032578" y="1248486"/>
                <a:ext cx="960975" cy="71099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Avenir Book" panose="02000503020000020003" pitchFamily="2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227F512-D64C-3105-4E73-F7D27EE09355}"/>
                  </a:ext>
                </a:extLst>
              </p:cNvPr>
              <p:cNvSpPr/>
              <p:nvPr/>
            </p:nvSpPr>
            <p:spPr>
              <a:xfrm>
                <a:off x="2993557" y="1248486"/>
                <a:ext cx="1861473" cy="7109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>
                    <a:solidFill>
                      <a:schemeClr val="bg1"/>
                    </a:solidFill>
                    <a:latin typeface="Avenir Book" panose="02000503020000020003" pitchFamily="2" charset="0"/>
                  </a:rPr>
                  <a:t>Title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2CAC4D2-1DCA-240C-49A5-E98A415B133B}"/>
                  </a:ext>
                </a:extLst>
              </p:cNvPr>
              <p:cNvSpPr txBox="1"/>
              <p:nvPr/>
            </p:nvSpPr>
            <p:spPr>
              <a:xfrm>
                <a:off x="2320495" y="1342372"/>
                <a:ext cx="371413" cy="460215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>
                    <a:solidFill>
                      <a:schemeClr val="bg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72153F5-6059-DC08-4B9A-F708D896300F}"/>
                  </a:ext>
                </a:extLst>
              </p:cNvPr>
              <p:cNvSpPr/>
              <p:nvPr/>
            </p:nvSpPr>
            <p:spPr>
              <a:xfrm>
                <a:off x="10072318" y="1248486"/>
                <a:ext cx="87103" cy="71099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>
                  <a:solidFill>
                    <a:schemeClr val="tx2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1A64DC0-1F55-7F01-9365-D9B4804C5E54}"/>
                  </a:ext>
                </a:extLst>
              </p:cNvPr>
              <p:cNvSpPr/>
              <p:nvPr/>
            </p:nvSpPr>
            <p:spPr>
              <a:xfrm>
                <a:off x="4931231" y="1248486"/>
                <a:ext cx="5141088" cy="710992"/>
              </a:xfrm>
              <a:prstGeom prst="rect">
                <a:avLst/>
              </a:prstGeom>
              <a:solidFill>
                <a:schemeClr val="accent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>
                  <a:solidFill>
                    <a:schemeClr val="tx2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3C89C68-A7BE-F8AC-4C5E-44EDDA4DD819}"/>
                  </a:ext>
                </a:extLst>
              </p:cNvPr>
              <p:cNvSpPr txBox="1"/>
              <p:nvPr/>
            </p:nvSpPr>
            <p:spPr>
              <a:xfrm>
                <a:off x="4931226" y="1386126"/>
                <a:ext cx="5141088" cy="270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>
                    <a:solidFill>
                      <a:schemeClr val="tx2"/>
                    </a:solidFill>
                    <a:latin typeface="Avenir Book" panose="02000503020000020003" pitchFamily="2" charset="0"/>
                  </a:rPr>
                  <a:t>Description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A989DD5-DA80-C6B8-A28D-F7D2B69186C1}"/>
                </a:ext>
              </a:extLst>
            </p:cNvPr>
            <p:cNvGrpSpPr/>
            <p:nvPr/>
          </p:nvGrpSpPr>
          <p:grpSpPr>
            <a:xfrm>
              <a:off x="2032578" y="3844023"/>
              <a:ext cx="8126843" cy="710992"/>
              <a:chOff x="2032577" y="2789524"/>
              <a:chExt cx="8126843" cy="710992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BED4963-616A-2398-7819-4C4A75238E9A}"/>
                  </a:ext>
                </a:extLst>
              </p:cNvPr>
              <p:cNvSpPr/>
              <p:nvPr/>
            </p:nvSpPr>
            <p:spPr>
              <a:xfrm>
                <a:off x="2032577" y="2789524"/>
                <a:ext cx="960975" cy="71099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Avenir Book" panose="02000503020000020003" pitchFamily="2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B717BB9-731A-2C72-ECED-4E25F6C55E13}"/>
                  </a:ext>
                </a:extLst>
              </p:cNvPr>
              <p:cNvSpPr/>
              <p:nvPr/>
            </p:nvSpPr>
            <p:spPr>
              <a:xfrm>
                <a:off x="2993554" y="2789524"/>
                <a:ext cx="1861473" cy="7109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>
                    <a:solidFill>
                      <a:schemeClr val="bg1"/>
                    </a:solidFill>
                    <a:latin typeface="Avenir Book" panose="02000503020000020003" pitchFamily="2" charset="0"/>
                  </a:rPr>
                  <a:t>Title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E1677B-1A20-1190-2AD4-A7FD2238889C}"/>
                  </a:ext>
                </a:extLst>
              </p:cNvPr>
              <p:cNvSpPr txBox="1"/>
              <p:nvPr/>
            </p:nvSpPr>
            <p:spPr>
              <a:xfrm>
                <a:off x="2320543" y="2883411"/>
                <a:ext cx="371413" cy="460215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>
                    <a:solidFill>
                      <a:schemeClr val="bg1"/>
                    </a:solidFill>
                    <a:latin typeface="Avenir Book" panose="02000503020000020003" pitchFamily="2" charset="0"/>
                  </a:rPr>
                  <a:t>3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486A570-C7F6-E4A6-3B5E-0B271F9FC3C5}"/>
                  </a:ext>
                </a:extLst>
              </p:cNvPr>
              <p:cNvSpPr/>
              <p:nvPr/>
            </p:nvSpPr>
            <p:spPr>
              <a:xfrm>
                <a:off x="10072317" y="2789524"/>
                <a:ext cx="87103" cy="71099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>
                  <a:solidFill>
                    <a:schemeClr val="tx2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CA9809-E576-8C9A-BB99-7834708FE7CD}"/>
                  </a:ext>
                </a:extLst>
              </p:cNvPr>
              <p:cNvSpPr/>
              <p:nvPr/>
            </p:nvSpPr>
            <p:spPr>
              <a:xfrm>
                <a:off x="4931228" y="2789524"/>
                <a:ext cx="5141088" cy="710992"/>
              </a:xfrm>
              <a:prstGeom prst="rect">
                <a:avLst/>
              </a:prstGeom>
              <a:solidFill>
                <a:schemeClr val="accent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2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6FCAB74-758E-0CAD-42A9-C871E64D59DA}"/>
                  </a:ext>
                </a:extLst>
              </p:cNvPr>
              <p:cNvSpPr txBox="1"/>
              <p:nvPr/>
            </p:nvSpPr>
            <p:spPr>
              <a:xfrm>
                <a:off x="4931226" y="2924437"/>
                <a:ext cx="5141088" cy="257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>
                    <a:solidFill>
                      <a:schemeClr val="tx2"/>
                    </a:solidFill>
                    <a:latin typeface="Avenir Book" panose="02000503020000020003" pitchFamily="2" charset="0"/>
                  </a:rPr>
                  <a:t>Description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C0BFFE1-0108-C52A-2867-9D1978156D39}"/>
              </a:ext>
            </a:extLst>
          </p:cNvPr>
          <p:cNvGrpSpPr/>
          <p:nvPr userDrawn="1"/>
        </p:nvGrpSpPr>
        <p:grpSpPr>
          <a:xfrm>
            <a:off x="2049977" y="4326408"/>
            <a:ext cx="8425066" cy="808330"/>
            <a:chOff x="2032578" y="1248486"/>
            <a:chExt cx="8126843" cy="71099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32CD59C-6CA6-5625-5EF5-E16FCBA7F8C4}"/>
                </a:ext>
              </a:extLst>
            </p:cNvPr>
            <p:cNvSpPr/>
            <p:nvPr/>
          </p:nvSpPr>
          <p:spPr>
            <a:xfrm>
              <a:off x="2032578" y="1248486"/>
              <a:ext cx="960975" cy="71099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Avenir Book" panose="02000503020000020003" pitchFamily="2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091EA40-818C-5884-1EB8-D046B4153E3B}"/>
                </a:ext>
              </a:extLst>
            </p:cNvPr>
            <p:cNvSpPr/>
            <p:nvPr/>
          </p:nvSpPr>
          <p:spPr>
            <a:xfrm>
              <a:off x="2993557" y="1248486"/>
              <a:ext cx="1861473" cy="7109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>
                  <a:solidFill>
                    <a:schemeClr val="bg1"/>
                  </a:solidFill>
                  <a:latin typeface="Avenir Book" panose="02000503020000020003" pitchFamily="2" charset="0"/>
                </a:rPr>
                <a:t>Title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F2FC8D2-5757-9D82-FF28-C1D16B189BEA}"/>
                </a:ext>
              </a:extLst>
            </p:cNvPr>
            <p:cNvSpPr txBox="1"/>
            <p:nvPr/>
          </p:nvSpPr>
          <p:spPr>
            <a:xfrm>
              <a:off x="2320495" y="1342372"/>
              <a:ext cx="371413" cy="460215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chemeClr val="bg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5B35BDF-EFF3-B166-F400-86F6B88DAD08}"/>
                </a:ext>
              </a:extLst>
            </p:cNvPr>
            <p:cNvSpPr/>
            <p:nvPr/>
          </p:nvSpPr>
          <p:spPr>
            <a:xfrm>
              <a:off x="10072318" y="1248486"/>
              <a:ext cx="87103" cy="71099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solidFill>
                  <a:schemeClr val="tx2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B9E9CF7-A9CC-266D-CFB1-319FBBF5CA72}"/>
                </a:ext>
              </a:extLst>
            </p:cNvPr>
            <p:cNvSpPr/>
            <p:nvPr/>
          </p:nvSpPr>
          <p:spPr>
            <a:xfrm>
              <a:off x="4931231" y="1248486"/>
              <a:ext cx="5141088" cy="710992"/>
            </a:xfrm>
            <a:prstGeom prst="rect">
              <a:avLst/>
            </a:prstGeom>
            <a:solidFill>
              <a:schemeClr val="accent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solidFill>
                  <a:schemeClr val="tx2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548F6E-1172-F64F-86FA-C280432AD95E}"/>
                </a:ext>
              </a:extLst>
            </p:cNvPr>
            <p:cNvSpPr txBox="1"/>
            <p:nvPr/>
          </p:nvSpPr>
          <p:spPr>
            <a:xfrm>
              <a:off x="4928399" y="1387410"/>
              <a:ext cx="5141088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2"/>
                  </a:solidFill>
                  <a:latin typeface="Avenir Book" panose="02000503020000020003" pitchFamily="2" charset="0"/>
                </a:rPr>
                <a:t>Description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229D591D-864E-58CE-D815-DF817566714E}"/>
              </a:ext>
            </a:extLst>
          </p:cNvPr>
          <p:cNvSpPr/>
          <p:nvPr userDrawn="1"/>
        </p:nvSpPr>
        <p:spPr>
          <a:xfrm>
            <a:off x="2047041" y="2578304"/>
            <a:ext cx="8425066" cy="255953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E64A8FE5-F87C-7730-0962-ED37D2A7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514" y="41692"/>
            <a:ext cx="54864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accent6"/>
                </a:solidFill>
                <a:latin typeface="Avenir Book" panose="02000503020000020003" pitchFamily="2" charset="0"/>
              </a:defRPr>
            </a:lvl1pPr>
          </a:lstStyle>
          <a:p>
            <a:fld id="{3E42D4C3-81CA-9A44-B950-E18D344B50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9314BC-C9EC-AE5D-EF7F-EAA74337229F}"/>
              </a:ext>
            </a:extLst>
          </p:cNvPr>
          <p:cNvSpPr/>
          <p:nvPr userDrawn="1"/>
        </p:nvSpPr>
        <p:spPr>
          <a:xfrm>
            <a:off x="-1266147" y="-45720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61A8293-138F-2A2E-BD82-890D07AC140B}"/>
              </a:ext>
            </a:extLst>
          </p:cNvPr>
          <p:cNvSpPr/>
          <p:nvPr userDrawn="1"/>
        </p:nvSpPr>
        <p:spPr>
          <a:xfrm>
            <a:off x="-1515839" y="-22597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DDA291-9059-6480-4990-7C4C1B653DBA}"/>
              </a:ext>
            </a:extLst>
          </p:cNvPr>
          <p:cNvSpPr/>
          <p:nvPr userDrawn="1"/>
        </p:nvSpPr>
        <p:spPr>
          <a:xfrm>
            <a:off x="-1739014" y="84245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6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50E923-2FA6-DECD-B7DF-459230D01428}"/>
              </a:ext>
            </a:extLst>
          </p:cNvPr>
          <p:cNvCxnSpPr/>
          <p:nvPr userDrawn="1"/>
        </p:nvCxnSpPr>
        <p:spPr>
          <a:xfrm flipH="1">
            <a:off x="1219200" y="863600"/>
            <a:ext cx="11226800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B147E5-3C3C-5CF8-F7B2-CF181819168F}"/>
              </a:ext>
            </a:extLst>
          </p:cNvPr>
          <p:cNvCxnSpPr/>
          <p:nvPr userDrawn="1"/>
        </p:nvCxnSpPr>
        <p:spPr>
          <a:xfrm flipH="1">
            <a:off x="982133" y="863600"/>
            <a:ext cx="1710267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35">
            <a:extLst>
              <a:ext uri="{FF2B5EF4-FFF2-40B4-BE49-F238E27FC236}">
                <a16:creationId xmlns:a16="http://schemas.microsoft.com/office/drawing/2014/main" id="{B0F337CE-FFDB-2926-14EC-3210C24DB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2133" y="423134"/>
            <a:ext cx="10634133" cy="37381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685800" rtl="0" eaLnBrk="1" latinLnBrk="0" hangingPunct="1">
              <a:spcBef>
                <a:spcPts val="300"/>
              </a:spcBef>
              <a:buNone/>
              <a:defRPr lang="en-US" sz="1800" b="0" i="0" kern="1200" dirty="0">
                <a:solidFill>
                  <a:srgbClr val="AA0016">
                    <a:lumMod val="50000"/>
                  </a:srgbClr>
                </a:solidFill>
                <a:latin typeface="Avenir Book" panose="02000503020000020003" pitchFamily="2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240DC7-386E-DC65-1E9B-FECB44D307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882" y="5973030"/>
            <a:ext cx="4255496" cy="106387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5E3CC2F-3F51-5E12-8AE9-6B3D4C95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514" y="41692"/>
            <a:ext cx="54864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accent6"/>
                </a:solidFill>
                <a:latin typeface="Avenir Book" panose="02000503020000020003" pitchFamily="2" charset="0"/>
              </a:defRPr>
            </a:lvl1pPr>
          </a:lstStyle>
          <a:p>
            <a:fld id="{3E42D4C3-81CA-9A44-B950-E18D344B50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90D671-50C6-ECC4-8D48-D5F2AACFDC31}"/>
              </a:ext>
            </a:extLst>
          </p:cNvPr>
          <p:cNvSpPr/>
          <p:nvPr userDrawn="1"/>
        </p:nvSpPr>
        <p:spPr>
          <a:xfrm>
            <a:off x="-1266147" y="-45720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88A027-E016-AF99-E287-3E4D789670C5}"/>
              </a:ext>
            </a:extLst>
          </p:cNvPr>
          <p:cNvSpPr/>
          <p:nvPr userDrawn="1"/>
        </p:nvSpPr>
        <p:spPr>
          <a:xfrm>
            <a:off x="-1515839" y="-22597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A41F80-2771-6929-8E78-FA15F6AECECE}"/>
              </a:ext>
            </a:extLst>
          </p:cNvPr>
          <p:cNvSpPr/>
          <p:nvPr userDrawn="1"/>
        </p:nvSpPr>
        <p:spPr>
          <a:xfrm>
            <a:off x="-1739014" y="84245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0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8C64355-B391-AF10-8C61-7D1D592EB6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882" y="5973030"/>
            <a:ext cx="4255496" cy="1063874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FB06353-C5F2-17B6-EA18-239CBDE0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514" y="41692"/>
            <a:ext cx="54864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accent6"/>
                </a:solidFill>
                <a:latin typeface="Avenir Book" panose="02000503020000020003" pitchFamily="2" charset="0"/>
              </a:defRPr>
            </a:lvl1pPr>
          </a:lstStyle>
          <a:p>
            <a:fld id="{3E42D4C3-81CA-9A44-B950-E18D344B50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CA8AC9-C600-71B5-1BAF-268AFB416FD0}"/>
              </a:ext>
            </a:extLst>
          </p:cNvPr>
          <p:cNvSpPr/>
          <p:nvPr userDrawn="1"/>
        </p:nvSpPr>
        <p:spPr>
          <a:xfrm>
            <a:off x="-1266147" y="-45720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F6DAC7-F904-4E65-FD6F-9395ADEEF431}"/>
              </a:ext>
            </a:extLst>
          </p:cNvPr>
          <p:cNvSpPr/>
          <p:nvPr userDrawn="1"/>
        </p:nvSpPr>
        <p:spPr>
          <a:xfrm>
            <a:off x="-1515839" y="-22597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4DF573-E7B8-07DA-8030-584DB3879B42}"/>
              </a:ext>
            </a:extLst>
          </p:cNvPr>
          <p:cNvSpPr/>
          <p:nvPr userDrawn="1"/>
        </p:nvSpPr>
        <p:spPr>
          <a:xfrm>
            <a:off x="-1739014" y="84245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0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7BAAA-8606-3883-BBFF-42287E67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42D4C3-81CA-9A44-B950-E18D344B504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AE89EA-D161-079F-2B15-A0FCB789B476}"/>
              </a:ext>
            </a:extLst>
          </p:cNvPr>
          <p:cNvSpPr/>
          <p:nvPr userDrawn="1"/>
        </p:nvSpPr>
        <p:spPr>
          <a:xfrm>
            <a:off x="3294345" y="8056"/>
            <a:ext cx="8897655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663487-79F2-C1D4-CD2A-DCABF30352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" t="21124" r="82877" b="18522"/>
          <a:stretch/>
        </p:blipFill>
        <p:spPr>
          <a:xfrm>
            <a:off x="11522665" y="6224492"/>
            <a:ext cx="594179" cy="625452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38B5C89-9133-6B93-A7B4-31EB75416060}"/>
              </a:ext>
            </a:extLst>
          </p:cNvPr>
          <p:cNvSpPr txBox="1">
            <a:spLocks/>
          </p:cNvSpPr>
          <p:nvPr userDrawn="1"/>
        </p:nvSpPr>
        <p:spPr>
          <a:xfrm>
            <a:off x="11507514" y="41692"/>
            <a:ext cx="54864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42D4C3-81CA-9A44-B950-E18D344B504E}" type="slidenum">
              <a:rPr lang="en-US" smtClean="0">
                <a:solidFill>
                  <a:schemeClr val="accent6"/>
                </a:solidFill>
                <a:latin typeface="Avenir Book" panose="02000503020000020003" pitchFamily="2" charset="0"/>
              </a:rPr>
              <a:pPr/>
              <a:t>‹#›</a:t>
            </a:fld>
            <a:endParaRPr lang="en-US">
              <a:solidFill>
                <a:schemeClr val="accent6"/>
              </a:solidFill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8F1664-C1E5-6EF9-E7B2-9F07A2FFBBB9}"/>
              </a:ext>
            </a:extLst>
          </p:cNvPr>
          <p:cNvSpPr/>
          <p:nvPr userDrawn="1"/>
        </p:nvSpPr>
        <p:spPr>
          <a:xfrm>
            <a:off x="-1266147" y="-45720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02D206-DDA4-5BE6-A228-2586AF218883}"/>
              </a:ext>
            </a:extLst>
          </p:cNvPr>
          <p:cNvSpPr/>
          <p:nvPr userDrawn="1"/>
        </p:nvSpPr>
        <p:spPr>
          <a:xfrm>
            <a:off x="-1515839" y="-22597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F93FBA-6A54-C5FD-B5A1-B2B2B89F85DA}"/>
              </a:ext>
            </a:extLst>
          </p:cNvPr>
          <p:cNvSpPr/>
          <p:nvPr userDrawn="1"/>
        </p:nvSpPr>
        <p:spPr>
          <a:xfrm>
            <a:off x="-1739014" y="84245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7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2">
            <a:extLst>
              <a:ext uri="{FF2B5EF4-FFF2-40B4-BE49-F238E27FC236}">
                <a16:creationId xmlns:a16="http://schemas.microsoft.com/office/drawing/2014/main" id="{4F9964E9-5A05-4934-142D-32DAE66D4B96}"/>
              </a:ext>
            </a:extLst>
          </p:cNvPr>
          <p:cNvSpPr/>
          <p:nvPr userDrawn="1"/>
        </p:nvSpPr>
        <p:spPr>
          <a:xfrm rot="10800000">
            <a:off x="0" y="-1"/>
            <a:ext cx="11684000" cy="2349500"/>
          </a:xfrm>
          <a:prstGeom prst="triangle">
            <a:avLst>
              <a:gd name="adj" fmla="val 8579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6" name="Isosceles Triangle 3">
            <a:extLst>
              <a:ext uri="{FF2B5EF4-FFF2-40B4-BE49-F238E27FC236}">
                <a16:creationId xmlns:a16="http://schemas.microsoft.com/office/drawing/2014/main" id="{EE3897A0-991B-A11C-429F-A720579856AC}"/>
              </a:ext>
            </a:extLst>
          </p:cNvPr>
          <p:cNvSpPr/>
          <p:nvPr userDrawn="1"/>
        </p:nvSpPr>
        <p:spPr>
          <a:xfrm rot="5400000">
            <a:off x="-1862667" y="1862669"/>
            <a:ext cx="6858000" cy="3132667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7" name="Text Placeholder 35">
            <a:extLst>
              <a:ext uri="{FF2B5EF4-FFF2-40B4-BE49-F238E27FC236}">
                <a16:creationId xmlns:a16="http://schemas.microsoft.com/office/drawing/2014/main" id="{D026F716-5042-F3B1-51B6-643DBD71FA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671" y="3095126"/>
            <a:ext cx="6011332" cy="33387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685800" rtl="0" eaLnBrk="1" latinLnBrk="0" hangingPunct="1">
              <a:spcBef>
                <a:spcPts val="300"/>
              </a:spcBef>
              <a:buNone/>
              <a:defRPr lang="en-US" sz="1800" b="0" i="0" kern="1200" baseline="0" dirty="0">
                <a:solidFill>
                  <a:schemeClr val="accent1">
                    <a:lumMod val="75000"/>
                    <a:lumOff val="25000"/>
                  </a:schemeClr>
                </a:solidFill>
                <a:latin typeface="Avenir Book" panose="02000503020000020003" pitchFamily="2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Conclusion / Questions?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4F894C-2F6C-1AA6-5400-B630DA192FC7}"/>
              </a:ext>
            </a:extLst>
          </p:cNvPr>
          <p:cNvCxnSpPr/>
          <p:nvPr userDrawn="1"/>
        </p:nvCxnSpPr>
        <p:spPr>
          <a:xfrm flipH="1">
            <a:off x="2540000" y="3429000"/>
            <a:ext cx="7941733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A7F22A4-2DA4-15DA-D2D3-1AC92ED661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265" y="6375907"/>
            <a:ext cx="6350326" cy="6350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B9979F-65B5-25E8-737C-4BF9DF20EC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759" y="111390"/>
            <a:ext cx="794987" cy="7949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AFBB84-D0E3-5304-0F37-4F0646EA499A}"/>
              </a:ext>
            </a:extLst>
          </p:cNvPr>
          <p:cNvSpPr/>
          <p:nvPr userDrawn="1"/>
        </p:nvSpPr>
        <p:spPr>
          <a:xfrm>
            <a:off x="-1266147" y="-45720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B93E91-DF30-ADA2-C471-7F97A78427BE}"/>
              </a:ext>
            </a:extLst>
          </p:cNvPr>
          <p:cNvSpPr/>
          <p:nvPr userDrawn="1"/>
        </p:nvSpPr>
        <p:spPr>
          <a:xfrm>
            <a:off x="-1515839" y="-22597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685C17-E63D-DACE-EC5E-ED824B259D8C}"/>
              </a:ext>
            </a:extLst>
          </p:cNvPr>
          <p:cNvSpPr/>
          <p:nvPr userDrawn="1"/>
        </p:nvSpPr>
        <p:spPr>
          <a:xfrm>
            <a:off x="-1739014" y="84245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8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80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713140-6BF4-5C42-0D9B-B6ABFAECEF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0272" y="4739415"/>
            <a:ext cx="4927080" cy="404088"/>
          </a:xfrm>
        </p:spPr>
        <p:txBody>
          <a:bodyPr/>
          <a:lstStyle/>
          <a:p>
            <a:r>
              <a:rPr lang="en-US"/>
              <a:t>Process Flow for Bigs and Littles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8CC3-3FD2-5AD8-DA72-707FDEBE3F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41F5B-8641-3700-1E3A-4F0C24820F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9CDD3-8961-662C-D260-0BF59BDF5E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7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A426C9-346D-88B6-731B-D13652137D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After 13-15 tests to experiment to sign up process, IUCG has noticed several instances of issues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6AF82B-4C39-5781-7B9E-E414C26C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D4C3-81CA-9A44-B950-E18D344B504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Chevron 31">
            <a:extLst>
              <a:ext uri="{FF2B5EF4-FFF2-40B4-BE49-F238E27FC236}">
                <a16:creationId xmlns:a16="http://schemas.microsoft.com/office/drawing/2014/main" id="{52C38710-96C4-B40B-EE33-DC3CD04E624C}"/>
              </a:ext>
            </a:extLst>
          </p:cNvPr>
          <p:cNvSpPr/>
          <p:nvPr/>
        </p:nvSpPr>
        <p:spPr>
          <a:xfrm>
            <a:off x="1056775" y="1580501"/>
            <a:ext cx="4670206" cy="700366"/>
          </a:xfrm>
          <a:prstGeom prst="chevron">
            <a:avLst>
              <a:gd name="adj" fmla="val 17785"/>
            </a:avLst>
          </a:prstGeom>
          <a:solidFill>
            <a:srgbClr val="564B4D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0" vert="horz" wrap="square" lIns="449860" tIns="48006" rIns="353847" bIns="48006" numCol="1" spcCol="1270" anchor="ctr" anchorCtr="0">
            <a:noAutofit/>
          </a:bodyPr>
          <a:lstStyle/>
          <a:p>
            <a:pPr marL="0" marR="0" lvl="0" indent="0" algn="ctr" defTabSz="160016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 panose="02000503020000020003" pitchFamily="2" charset="0"/>
              </a:rPr>
              <a:t> </a:t>
            </a:r>
          </a:p>
        </p:txBody>
      </p:sp>
      <p:sp>
        <p:nvSpPr>
          <p:cNvPr id="14" name="Chevron 28">
            <a:extLst>
              <a:ext uri="{FF2B5EF4-FFF2-40B4-BE49-F238E27FC236}">
                <a16:creationId xmlns:a16="http://schemas.microsoft.com/office/drawing/2014/main" id="{DAD3E14F-64B0-6A94-2439-8EE6A245C191}"/>
              </a:ext>
            </a:extLst>
          </p:cNvPr>
          <p:cNvSpPr/>
          <p:nvPr/>
        </p:nvSpPr>
        <p:spPr>
          <a:xfrm>
            <a:off x="6252473" y="1580501"/>
            <a:ext cx="4670206" cy="700366"/>
          </a:xfrm>
          <a:prstGeom prst="chevron">
            <a:avLst>
              <a:gd name="adj" fmla="val 17785"/>
            </a:avLst>
          </a:prstGeom>
          <a:solidFill>
            <a:srgbClr val="AA0016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0" vert="horz" wrap="square" lIns="449860" tIns="48006" rIns="353847" bIns="48006" numCol="1" spcCol="1270" anchor="ctr" anchorCtr="0">
            <a:noAutofit/>
          </a:bodyPr>
          <a:lstStyle/>
          <a:p>
            <a:pPr marL="0" marR="0" lvl="0" indent="0" algn="ctr" defTabSz="160016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 panose="02000503020000020003" pitchFamily="2" charset="0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4C9E2-8EA7-885D-0EBE-9662E94EB032}"/>
              </a:ext>
            </a:extLst>
          </p:cNvPr>
          <p:cNvSpPr txBox="1"/>
          <p:nvPr/>
        </p:nvSpPr>
        <p:spPr>
          <a:xfrm>
            <a:off x="1186047" y="2876815"/>
            <a:ext cx="4354830" cy="24006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500" kern="0">
                <a:solidFill>
                  <a:srgbClr val="000000"/>
                </a:solidFill>
                <a:latin typeface="Avenir Book" panose="02000503020000020003" pitchFamily="2" charset="0"/>
              </a:rPr>
              <a:t>1</a:t>
            </a:r>
            <a:r>
              <a:rPr lang="en-US" sz="1500" kern="0" baseline="30000">
                <a:solidFill>
                  <a:srgbClr val="000000"/>
                </a:solidFill>
                <a:latin typeface="Avenir Book" panose="02000503020000020003" pitchFamily="2" charset="0"/>
              </a:rPr>
              <a:t>st</a:t>
            </a:r>
            <a:r>
              <a:rPr lang="en-US" sz="1500" kern="0">
                <a:solidFill>
                  <a:srgbClr val="000000"/>
                </a:solidFill>
                <a:latin typeface="Avenir Book" panose="02000503020000020003" pitchFamily="2" charset="0"/>
              </a:rPr>
              <a:t> Group of individuals (4 entries) received around </a:t>
            </a:r>
            <a:r>
              <a:rPr lang="en-US" sz="1500" b="1" kern="0">
                <a:solidFill>
                  <a:srgbClr val="000000"/>
                </a:solidFill>
                <a:latin typeface="Avenir Book" panose="02000503020000020003" pitchFamily="2" charset="0"/>
              </a:rPr>
              <a:t>3 follow-up emails each </a:t>
            </a:r>
            <a:r>
              <a:rPr lang="en-US" sz="1500" kern="0">
                <a:solidFill>
                  <a:srgbClr val="000000"/>
                </a:solidFill>
                <a:latin typeface="Avenir Book" panose="02000503020000020003" pitchFamily="2" charset="0"/>
              </a:rPr>
              <a:t>since submitting the forms to request for an interview</a:t>
            </a:r>
          </a:p>
          <a:p>
            <a:pPr>
              <a:defRPr/>
            </a:pPr>
            <a:endParaRPr lang="en-US" sz="1500" kern="0">
              <a:solidFill>
                <a:srgbClr val="000000"/>
              </a:solidFill>
              <a:latin typeface="Avenir Book" panose="02000503020000020003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500" kern="0">
                <a:solidFill>
                  <a:srgbClr val="000000"/>
                </a:solidFill>
                <a:latin typeface="Avenir Book" panose="02000503020000020003" pitchFamily="2" charset="0"/>
              </a:rPr>
              <a:t>2</a:t>
            </a:r>
            <a:r>
              <a:rPr lang="en-US" sz="1500" kern="0" baseline="30000">
                <a:solidFill>
                  <a:srgbClr val="000000"/>
                </a:solidFill>
                <a:latin typeface="Avenir Book" panose="02000503020000020003" pitchFamily="2" charset="0"/>
              </a:rPr>
              <a:t>nd</a:t>
            </a:r>
            <a:r>
              <a:rPr lang="en-US" sz="1500" kern="0">
                <a:solidFill>
                  <a:srgbClr val="000000"/>
                </a:solidFill>
                <a:latin typeface="Avenir Book" panose="02000503020000020003" pitchFamily="2" charset="0"/>
              </a:rPr>
              <a:t> Group of Individuals (8 entries) </a:t>
            </a:r>
            <a:r>
              <a:rPr lang="en-US" sz="1500" b="1" kern="0">
                <a:solidFill>
                  <a:srgbClr val="000000"/>
                </a:solidFill>
                <a:latin typeface="Avenir Book" panose="02000503020000020003" pitchFamily="2" charset="0"/>
              </a:rPr>
              <a:t>did not receive any form of emails</a:t>
            </a:r>
            <a:r>
              <a:rPr lang="en-US" sz="1500" kern="0">
                <a:solidFill>
                  <a:srgbClr val="000000"/>
                </a:solidFill>
                <a:latin typeface="Avenir Book" panose="02000503020000020003" pitchFamily="2" charset="0"/>
              </a:rPr>
              <a:t> as of yet</a:t>
            </a:r>
          </a:p>
          <a:p>
            <a:pPr marL="742950" lvl="1" indent="-285750">
              <a:buFont typeface="Wingdings" pitchFamily="2" charset="2"/>
              <a:buChar char="Ø"/>
              <a:defRPr/>
            </a:pPr>
            <a:endParaRPr lang="en-US" sz="1500" kern="0">
              <a:solidFill>
                <a:srgbClr val="000000"/>
              </a:solidFill>
              <a:latin typeface="Avenir Book" panose="02000503020000020003" pitchFamily="2" charset="0"/>
            </a:endParaRPr>
          </a:p>
          <a:p>
            <a:pPr marL="742950" lvl="1" indent="-285750">
              <a:buFont typeface="Wingdings" pitchFamily="2" charset="2"/>
              <a:buChar char="Ø"/>
              <a:defRPr/>
            </a:pPr>
            <a:r>
              <a:rPr lang="en-US" sz="1500" b="1" kern="0">
                <a:solidFill>
                  <a:srgbClr val="000000"/>
                </a:solidFill>
                <a:latin typeface="Avenir Book" panose="02000503020000020003" pitchFamily="2" charset="0"/>
              </a:rPr>
              <a:t>No follow up was sent </a:t>
            </a:r>
            <a:r>
              <a:rPr lang="en-US" sz="1500" kern="0">
                <a:solidFill>
                  <a:srgbClr val="000000"/>
                </a:solidFill>
                <a:latin typeface="Avenir Book" panose="02000503020000020003" pitchFamily="2" charset="0"/>
              </a:rPr>
              <a:t>even after errors were shown on website to individuals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FE56C4-88B4-7A64-2F20-CEB08710620D}"/>
              </a:ext>
            </a:extLst>
          </p:cNvPr>
          <p:cNvSpPr/>
          <p:nvPr/>
        </p:nvSpPr>
        <p:spPr>
          <a:xfrm>
            <a:off x="1186047" y="2574690"/>
            <a:ext cx="4354830" cy="318764"/>
          </a:xfrm>
          <a:prstGeom prst="rect">
            <a:avLst/>
          </a:prstGeom>
          <a:solidFill>
            <a:srgbClr val="564B4D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kern="0">
                <a:solidFill>
                  <a:schemeClr val="bg1"/>
                </a:solidFill>
                <a:latin typeface="Avenir Book" panose="02000503020000020003" pitchFamily="2" charset="0"/>
              </a:rPr>
              <a:t>Received Emails </a:t>
            </a:r>
            <a:endParaRPr lang="en-US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2D636E-DBEC-BE23-D824-5B89E3A4844A}"/>
              </a:ext>
            </a:extLst>
          </p:cNvPr>
          <p:cNvSpPr txBox="1"/>
          <p:nvPr/>
        </p:nvSpPr>
        <p:spPr>
          <a:xfrm>
            <a:off x="6299199" y="2876815"/>
            <a:ext cx="4354828" cy="24006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500" b="1" kern="0">
                <a:solidFill>
                  <a:srgbClr val="000000"/>
                </a:solidFill>
                <a:latin typeface="Avenir Book" panose="02000503020000020003" pitchFamily="2" charset="0"/>
              </a:rPr>
              <a:t>Only 1 respondent </a:t>
            </a:r>
            <a:r>
              <a:rPr lang="en-US" sz="1500" kern="0">
                <a:solidFill>
                  <a:srgbClr val="000000"/>
                </a:solidFill>
                <a:latin typeface="Avenir Book" panose="02000503020000020003" pitchFamily="2" charset="0"/>
              </a:rPr>
              <a:t>from the entire set of individuals who filled the form </a:t>
            </a:r>
            <a:r>
              <a:rPr lang="en-US" sz="1500" b="1" kern="0">
                <a:solidFill>
                  <a:srgbClr val="000000"/>
                </a:solidFill>
                <a:latin typeface="Avenir Book" panose="02000503020000020003" pitchFamily="2" charset="0"/>
              </a:rPr>
              <a:t>received a phone call</a:t>
            </a:r>
            <a:endParaRPr lang="en-US" sz="1500" kern="0">
              <a:solidFill>
                <a:srgbClr val="000000"/>
              </a:solidFill>
              <a:latin typeface="Avenir Book" panose="02000503020000020003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sz="1500" kern="0">
              <a:solidFill>
                <a:srgbClr val="000000"/>
              </a:solidFill>
              <a:latin typeface="Avenir Book" panose="02000503020000020003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500" kern="0">
                <a:solidFill>
                  <a:srgbClr val="000000"/>
                </a:solidFill>
                <a:latin typeface="Avenir Book" panose="02000503020000020003" pitchFamily="2" charset="0"/>
              </a:rPr>
              <a:t>Once picked up, there was:</a:t>
            </a:r>
          </a:p>
          <a:p>
            <a:pPr>
              <a:defRPr/>
            </a:pPr>
            <a:endParaRPr lang="en-US" sz="1500" kern="0">
              <a:solidFill>
                <a:srgbClr val="000000"/>
              </a:solidFill>
              <a:latin typeface="Avenir Book" panose="02000503020000020003" pitchFamily="2" charset="0"/>
            </a:endParaRPr>
          </a:p>
          <a:p>
            <a:pPr marL="800100" lvl="1" indent="-342900">
              <a:buFont typeface="Wingdings" pitchFamily="2" charset="2"/>
              <a:buChar char="Ø"/>
              <a:defRPr/>
            </a:pPr>
            <a:r>
              <a:rPr lang="en-US" sz="1500" b="1" kern="0">
                <a:solidFill>
                  <a:srgbClr val="000000"/>
                </a:solidFill>
                <a:latin typeface="Avenir Book" panose="02000503020000020003" pitchFamily="2" charset="0"/>
              </a:rPr>
              <a:t>No response </a:t>
            </a:r>
            <a:r>
              <a:rPr lang="en-US" sz="1500" kern="0">
                <a:solidFill>
                  <a:srgbClr val="000000"/>
                </a:solidFill>
                <a:latin typeface="Avenir Book" panose="02000503020000020003" pitchFamily="2" charset="0"/>
              </a:rPr>
              <a:t>from the caller’s end </a:t>
            </a:r>
          </a:p>
          <a:p>
            <a:pPr marL="800100" lvl="1" indent="-342900">
              <a:buFont typeface="Wingdings" pitchFamily="2" charset="2"/>
              <a:buChar char="Ø"/>
              <a:defRPr/>
            </a:pPr>
            <a:r>
              <a:rPr lang="en-US" sz="1500" b="1" kern="0">
                <a:solidFill>
                  <a:srgbClr val="000000"/>
                </a:solidFill>
                <a:latin typeface="Avenir Book" panose="02000503020000020003" pitchFamily="2" charset="0"/>
              </a:rPr>
              <a:t>Lack of direct confirmation </a:t>
            </a:r>
            <a:r>
              <a:rPr lang="en-US" sz="1500" kern="0">
                <a:solidFill>
                  <a:srgbClr val="000000"/>
                </a:solidFill>
                <a:latin typeface="Avenir Book" panose="02000503020000020003" pitchFamily="2" charset="0"/>
              </a:rPr>
              <a:t>that it was the </a:t>
            </a:r>
            <a:r>
              <a:rPr lang="en-US" sz="1500" b="1" kern="0">
                <a:solidFill>
                  <a:srgbClr val="000000"/>
                </a:solidFill>
                <a:latin typeface="Avenir Book" panose="02000503020000020003" pitchFamily="2" charset="0"/>
              </a:rPr>
              <a:t>BBBSEM agency calling</a:t>
            </a:r>
          </a:p>
          <a:p>
            <a:pPr>
              <a:defRPr/>
            </a:pPr>
            <a:endParaRPr lang="en-US" sz="1500" kern="0">
              <a:solidFill>
                <a:srgbClr val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8674FB-4535-00E4-178C-D8FC841E18C6}"/>
              </a:ext>
            </a:extLst>
          </p:cNvPr>
          <p:cNvSpPr/>
          <p:nvPr/>
        </p:nvSpPr>
        <p:spPr>
          <a:xfrm>
            <a:off x="6299199" y="2574690"/>
            <a:ext cx="4354830" cy="302125"/>
          </a:xfrm>
          <a:prstGeom prst="rect">
            <a:avLst/>
          </a:prstGeom>
          <a:solidFill>
            <a:srgbClr val="AA001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kern="0">
                <a:solidFill>
                  <a:schemeClr val="bg1"/>
                </a:solidFill>
                <a:latin typeface="Avenir Book" panose="02000503020000020003" pitchFamily="2" charset="0"/>
              </a:rPr>
              <a:t>Phone Number (Calls) </a:t>
            </a:r>
            <a:endParaRPr lang="en-US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618C19-B467-5B5E-A665-6855B5338861}"/>
              </a:ext>
            </a:extLst>
          </p:cNvPr>
          <p:cNvGrpSpPr/>
          <p:nvPr/>
        </p:nvGrpSpPr>
        <p:grpSpPr>
          <a:xfrm>
            <a:off x="8195913" y="1609201"/>
            <a:ext cx="628048" cy="640080"/>
            <a:chOff x="8818635" y="1433393"/>
            <a:chExt cx="640080" cy="64008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F1444E0-5D05-024C-7FF7-E74B516872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18635" y="1433393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venir Book" panose="02000503020000020003" pitchFamily="2" charset="0"/>
              </a:endParaRPr>
            </a:p>
          </p:txBody>
        </p:sp>
        <p:pic>
          <p:nvPicPr>
            <p:cNvPr id="27" name="Graphic 26" descr="Receiver with solid fill">
              <a:extLst>
                <a:ext uri="{FF2B5EF4-FFF2-40B4-BE49-F238E27FC236}">
                  <a16:creationId xmlns:a16="http://schemas.microsoft.com/office/drawing/2014/main" id="{8738B79F-D460-D9E0-37F7-2D7A36BAA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89470" y="1504228"/>
              <a:ext cx="498410" cy="49841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D02FC6A-34DF-D19B-1DB4-621DF3336B24}"/>
              </a:ext>
            </a:extLst>
          </p:cNvPr>
          <p:cNvGrpSpPr/>
          <p:nvPr/>
        </p:nvGrpSpPr>
        <p:grpSpPr>
          <a:xfrm>
            <a:off x="3043422" y="1609201"/>
            <a:ext cx="640080" cy="640080"/>
            <a:chOff x="5668006" y="1433393"/>
            <a:chExt cx="640080" cy="64008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D23ABB7-7B16-5227-80B7-F517FE48DB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8006" y="1433393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venir Book" panose="02000503020000020003" pitchFamily="2" charset="0"/>
              </a:endParaRPr>
            </a:p>
          </p:txBody>
        </p:sp>
        <p:pic>
          <p:nvPicPr>
            <p:cNvPr id="28" name="Graphic 27" descr="Envelope with solid fill">
              <a:extLst>
                <a:ext uri="{FF2B5EF4-FFF2-40B4-BE49-F238E27FC236}">
                  <a16:creationId xmlns:a16="http://schemas.microsoft.com/office/drawing/2014/main" id="{F6785C8B-30CE-6EC8-EFEE-5C3E2BAD0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16655" y="1482042"/>
              <a:ext cx="542782" cy="542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216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59214AC-C7FC-93C5-6173-03CD48F267DF}"/>
              </a:ext>
            </a:extLst>
          </p:cNvPr>
          <p:cNvSpPr/>
          <p:nvPr/>
        </p:nvSpPr>
        <p:spPr>
          <a:xfrm>
            <a:off x="1231231" y="1427434"/>
            <a:ext cx="4584031" cy="47690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131CA8-9373-493F-C834-467AA42371E7}"/>
              </a:ext>
            </a:extLst>
          </p:cNvPr>
          <p:cNvSpPr/>
          <p:nvPr/>
        </p:nvSpPr>
        <p:spPr>
          <a:xfrm>
            <a:off x="6637950" y="1427433"/>
            <a:ext cx="4627179" cy="47690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6BAC2B-31F9-BBCA-C6C5-D5C18371BE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Here are 2 examples of emails received after a Form Completion by an individual (Spencer)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B9EAFD-093B-1BB0-5B50-273DCA80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D4C3-81CA-9A44-B950-E18D344B504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A screenshot of a email&#10;&#10;Description automatically generated">
            <a:extLst>
              <a:ext uri="{FF2B5EF4-FFF2-40B4-BE49-F238E27FC236}">
                <a16:creationId xmlns:a16="http://schemas.microsoft.com/office/drawing/2014/main" id="{B73A07AB-A34B-6D9F-FF1B-1074A3B01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940" y="1470000"/>
            <a:ext cx="4558724" cy="4686300"/>
          </a:xfrm>
          <a:prstGeom prst="rect">
            <a:avLst/>
          </a:prstGeom>
        </p:spPr>
      </p:pic>
      <p:pic>
        <p:nvPicPr>
          <p:cNvPr id="8" name="Picture 7" descr="A screenshot of a email&#10;&#10;Description automatically generated">
            <a:extLst>
              <a:ext uri="{FF2B5EF4-FFF2-40B4-BE49-F238E27FC236}">
                <a16:creationId xmlns:a16="http://schemas.microsoft.com/office/drawing/2014/main" id="{59FF5AF6-A42C-9F20-9FF8-535D2C3E5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83" y="1470000"/>
            <a:ext cx="4518333" cy="4686301"/>
          </a:xfrm>
          <a:prstGeom prst="rect">
            <a:avLst/>
          </a:prstGeom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6B510E5-8498-9B1E-C50E-E3B7146D44DB}"/>
              </a:ext>
            </a:extLst>
          </p:cNvPr>
          <p:cNvSpPr txBox="1">
            <a:spLocks/>
          </p:cNvSpPr>
          <p:nvPr/>
        </p:nvSpPr>
        <p:spPr>
          <a:xfrm>
            <a:off x="2645523" y="990197"/>
            <a:ext cx="7498758" cy="37381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lang="en-US" sz="1800" b="0" i="0" kern="1200" dirty="0">
                <a:solidFill>
                  <a:srgbClr val="AA0016">
                    <a:lumMod val="50000"/>
                  </a:srgbClr>
                </a:solidFill>
                <a:latin typeface="Avenir Book" panose="02000503020000020003" pitchFamily="2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Email 1 (9.18)                                                                Email 2 (9.21)</a:t>
            </a:r>
          </a:p>
        </p:txBody>
      </p:sp>
    </p:spTree>
    <p:extLst>
      <p:ext uri="{BB962C8B-B14F-4D97-AF65-F5344CB8AC3E}">
        <p14:creationId xmlns:p14="http://schemas.microsoft.com/office/powerpoint/2010/main" val="162294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847D0B-749F-0836-8C0F-ABB9076001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Marketing Funnel (Meredith)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E62438-58D5-BCDB-716D-1E09A887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D4C3-81CA-9A44-B950-E18D344B504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6FC2AF1-215D-54EA-48A4-8E5B8485F356}"/>
              </a:ext>
            </a:extLst>
          </p:cNvPr>
          <p:cNvSpPr/>
          <p:nvPr/>
        </p:nvSpPr>
        <p:spPr>
          <a:xfrm>
            <a:off x="434008" y="3223036"/>
            <a:ext cx="2741517" cy="217928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venir Book" panose="02000503020000020003" pitchFamily="2" charset="0"/>
              </a:rPr>
              <a:t>News media features (Cambridge Day, Watertown News)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venir Book" panose="02000503020000020003" pitchFamily="2" charset="0"/>
              </a:rPr>
              <a:t>Social media (LinkedIn, Instagram)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venir Book" panose="02000503020000020003" pitchFamily="2" charset="0"/>
              </a:rPr>
              <a:t>Blog (case stories, initiatives)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750374-E686-2092-4CAB-993412916D15}"/>
              </a:ext>
            </a:extLst>
          </p:cNvPr>
          <p:cNvSpPr txBox="1"/>
          <p:nvPr/>
        </p:nvSpPr>
        <p:spPr>
          <a:xfrm>
            <a:off x="520096" y="2809770"/>
            <a:ext cx="2569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Avenir Book" panose="02000503020000020003" pitchFamily="2" charset="0"/>
              </a:rPr>
              <a:t>BBBSEM Engagement</a:t>
            </a:r>
          </a:p>
        </p:txBody>
      </p:sp>
      <p:pic>
        <p:nvPicPr>
          <p:cNvPr id="20" name="Graphic 19" descr="Influencer outline">
            <a:extLst>
              <a:ext uri="{FF2B5EF4-FFF2-40B4-BE49-F238E27FC236}">
                <a16:creationId xmlns:a16="http://schemas.microsoft.com/office/drawing/2014/main" id="{46A634B1-58A1-5F9A-371C-C386893DA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8366" y="1533037"/>
            <a:ext cx="1232799" cy="1232799"/>
          </a:xfrm>
          <a:prstGeom prst="rect">
            <a:avLst/>
          </a:prstGeom>
        </p:spPr>
      </p:pic>
      <p:pic>
        <p:nvPicPr>
          <p:cNvPr id="34" name="Graphic 33" descr="Internet outline">
            <a:extLst>
              <a:ext uri="{FF2B5EF4-FFF2-40B4-BE49-F238E27FC236}">
                <a16:creationId xmlns:a16="http://schemas.microsoft.com/office/drawing/2014/main" id="{B73C13D3-E942-41CD-EA41-190D124FA0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3852" y="2970233"/>
            <a:ext cx="1089407" cy="1089407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397DABE5-C14A-10B9-12B0-41CCFF2F3685}"/>
              </a:ext>
            </a:extLst>
          </p:cNvPr>
          <p:cNvSpPr/>
          <p:nvPr/>
        </p:nvSpPr>
        <p:spPr>
          <a:xfrm>
            <a:off x="3719597" y="2807018"/>
            <a:ext cx="1417919" cy="14158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BB8913-A4FB-2A67-8694-8CEFE31FCCDA}"/>
              </a:ext>
            </a:extLst>
          </p:cNvPr>
          <p:cNvSpPr txBox="1"/>
          <p:nvPr/>
        </p:nvSpPr>
        <p:spPr>
          <a:xfrm>
            <a:off x="3611689" y="4305206"/>
            <a:ext cx="1633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080808"/>
                </a:solidFill>
                <a:latin typeface="Avenir Book" panose="02000503020000020003" pitchFamily="2" charset="0"/>
              </a:rPr>
              <a:t>Online Inquiry</a:t>
            </a:r>
          </a:p>
        </p:txBody>
      </p:sp>
      <p:pic>
        <p:nvPicPr>
          <p:cNvPr id="36" name="Graphic 35" descr="Boardroom outline">
            <a:extLst>
              <a:ext uri="{FF2B5EF4-FFF2-40B4-BE49-F238E27FC236}">
                <a16:creationId xmlns:a16="http://schemas.microsoft.com/office/drawing/2014/main" id="{A9D7B78C-A02B-85F9-BCC2-07FB312D8E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6981" y="3024136"/>
            <a:ext cx="1094488" cy="109448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FC2B2D5-3FF5-BC7E-9C2A-05349228903E}"/>
              </a:ext>
            </a:extLst>
          </p:cNvPr>
          <p:cNvSpPr txBox="1"/>
          <p:nvPr/>
        </p:nvSpPr>
        <p:spPr>
          <a:xfrm>
            <a:off x="6203886" y="4312676"/>
            <a:ext cx="1220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080808"/>
                </a:solidFill>
                <a:latin typeface="Avenir Book" panose="02000503020000020003" pitchFamily="2" charset="0"/>
              </a:rPr>
              <a:t>Interview</a:t>
            </a:r>
          </a:p>
        </p:txBody>
      </p:sp>
      <p:pic>
        <p:nvPicPr>
          <p:cNvPr id="38" name="Graphic 37" descr="Man with kid outline">
            <a:extLst>
              <a:ext uri="{FF2B5EF4-FFF2-40B4-BE49-F238E27FC236}">
                <a16:creationId xmlns:a16="http://schemas.microsoft.com/office/drawing/2014/main" id="{14190BB9-65AE-D939-3618-1FE39F2FB0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46201" y="3037586"/>
            <a:ext cx="928646" cy="92864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0EDEA1E-CC04-CCEB-9BD9-3EF46F3D9D4D}"/>
              </a:ext>
            </a:extLst>
          </p:cNvPr>
          <p:cNvSpPr txBox="1"/>
          <p:nvPr/>
        </p:nvSpPr>
        <p:spPr>
          <a:xfrm>
            <a:off x="8677519" y="4312676"/>
            <a:ext cx="1066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080808"/>
                </a:solidFill>
                <a:latin typeface="Avenir Book" panose="02000503020000020003" pitchFamily="2" charset="0"/>
              </a:rPr>
              <a:t>Match</a:t>
            </a:r>
          </a:p>
        </p:txBody>
      </p:sp>
      <p:pic>
        <p:nvPicPr>
          <p:cNvPr id="41" name="Graphic 40" descr="Group outline">
            <a:extLst>
              <a:ext uri="{FF2B5EF4-FFF2-40B4-BE49-F238E27FC236}">
                <a16:creationId xmlns:a16="http://schemas.microsoft.com/office/drawing/2014/main" id="{912120A6-5507-AAA0-3341-9B06AA256D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48759" y="3017416"/>
            <a:ext cx="1000545" cy="100054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3927549-303C-A814-6E00-AED1AAFF374B}"/>
              </a:ext>
            </a:extLst>
          </p:cNvPr>
          <p:cNvSpPr txBox="1"/>
          <p:nvPr/>
        </p:nvSpPr>
        <p:spPr>
          <a:xfrm>
            <a:off x="10251870" y="4309990"/>
            <a:ext cx="1591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080808"/>
                </a:solidFill>
                <a:latin typeface="Avenir Book" panose="02000503020000020003" pitchFamily="2" charset="0"/>
              </a:rPr>
              <a:t>Programming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3C57E906-DAA0-D712-36AA-16C2E9AEFDD2}"/>
              </a:ext>
            </a:extLst>
          </p:cNvPr>
          <p:cNvSpPr/>
          <p:nvPr/>
        </p:nvSpPr>
        <p:spPr>
          <a:xfrm>
            <a:off x="5208465" y="3501908"/>
            <a:ext cx="828396" cy="112889"/>
          </a:xfrm>
          <a:prstGeom prst="rightArrow">
            <a:avLst>
              <a:gd name="adj1" fmla="val 31798"/>
              <a:gd name="adj2" fmla="val 803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6E1377DF-6C0F-C313-FE61-B71156DC33EE}"/>
              </a:ext>
            </a:extLst>
          </p:cNvPr>
          <p:cNvSpPr/>
          <p:nvPr/>
        </p:nvSpPr>
        <p:spPr>
          <a:xfrm>
            <a:off x="9978388" y="3501909"/>
            <a:ext cx="297395" cy="112889"/>
          </a:xfrm>
          <a:prstGeom prst="rightArrow">
            <a:avLst>
              <a:gd name="adj1" fmla="val 31798"/>
              <a:gd name="adj2" fmla="val 803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1D748E4-4ED2-E828-77C7-A3F484B373ED}"/>
              </a:ext>
            </a:extLst>
          </p:cNvPr>
          <p:cNvSpPr/>
          <p:nvPr/>
        </p:nvSpPr>
        <p:spPr>
          <a:xfrm>
            <a:off x="3302506" y="3501910"/>
            <a:ext cx="297395" cy="112889"/>
          </a:xfrm>
          <a:prstGeom prst="rightArrow">
            <a:avLst>
              <a:gd name="adj1" fmla="val 31798"/>
              <a:gd name="adj2" fmla="val 803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19FC4-CA06-823B-A99E-C8827D9AC07D}"/>
              </a:ext>
            </a:extLst>
          </p:cNvPr>
          <p:cNvSpPr/>
          <p:nvPr/>
        </p:nvSpPr>
        <p:spPr>
          <a:xfrm>
            <a:off x="6110581" y="2807016"/>
            <a:ext cx="1417919" cy="14158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80A84-2B73-1A12-A001-BC363171454D}"/>
              </a:ext>
            </a:extLst>
          </p:cNvPr>
          <p:cNvSpPr/>
          <p:nvPr/>
        </p:nvSpPr>
        <p:spPr>
          <a:xfrm>
            <a:off x="8501565" y="2807018"/>
            <a:ext cx="1417919" cy="14158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697C3A-7409-71AB-CF92-C5FA6BD5C412}"/>
              </a:ext>
            </a:extLst>
          </p:cNvPr>
          <p:cNvSpPr/>
          <p:nvPr/>
        </p:nvSpPr>
        <p:spPr>
          <a:xfrm>
            <a:off x="10340073" y="2809770"/>
            <a:ext cx="1417919" cy="14158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0ACB0D9-5756-AE2A-2C26-6195ACB39110}"/>
              </a:ext>
            </a:extLst>
          </p:cNvPr>
          <p:cNvSpPr/>
          <p:nvPr/>
        </p:nvSpPr>
        <p:spPr>
          <a:xfrm>
            <a:off x="7600834" y="3501908"/>
            <a:ext cx="828396" cy="112889"/>
          </a:xfrm>
          <a:prstGeom prst="rightArrow">
            <a:avLst>
              <a:gd name="adj1" fmla="val 31798"/>
              <a:gd name="adj2" fmla="val 803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B61393-D4E5-82D8-90FA-8A9B1226DD07}"/>
              </a:ext>
            </a:extLst>
          </p:cNvPr>
          <p:cNvSpPr txBox="1"/>
          <p:nvPr/>
        </p:nvSpPr>
        <p:spPr>
          <a:xfrm>
            <a:off x="5136451" y="3058540"/>
            <a:ext cx="82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>
                <a:solidFill>
                  <a:srgbClr val="080808"/>
                </a:solidFill>
              </a:rPr>
              <a:t>45% Retention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3D876D-3CB9-2A1F-09BA-8A565DB33927}"/>
              </a:ext>
            </a:extLst>
          </p:cNvPr>
          <p:cNvSpPr txBox="1"/>
          <p:nvPr/>
        </p:nvSpPr>
        <p:spPr>
          <a:xfrm>
            <a:off x="7519609" y="3053270"/>
            <a:ext cx="82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>
                <a:solidFill>
                  <a:srgbClr val="080808"/>
                </a:solidFill>
              </a:rPr>
              <a:t>75% Retention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306B8E-5F93-F376-4289-67AB71E9A04B}"/>
              </a:ext>
            </a:extLst>
          </p:cNvPr>
          <p:cNvSpPr txBox="1"/>
          <p:nvPr/>
        </p:nvSpPr>
        <p:spPr>
          <a:xfrm>
            <a:off x="5136451" y="3596500"/>
            <a:ext cx="82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>
                <a:solidFill>
                  <a:srgbClr val="080808"/>
                </a:solidFill>
              </a:rPr>
              <a:t>16 days - 2 months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71DF8F-8C8F-4053-FC1F-9570FEA8B559}"/>
              </a:ext>
            </a:extLst>
          </p:cNvPr>
          <p:cNvSpPr txBox="1"/>
          <p:nvPr/>
        </p:nvSpPr>
        <p:spPr>
          <a:xfrm>
            <a:off x="7512780" y="3596500"/>
            <a:ext cx="82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>
                <a:solidFill>
                  <a:srgbClr val="080808"/>
                </a:solidFill>
              </a:rPr>
              <a:t>1 - 5 months</a:t>
            </a:r>
          </a:p>
        </p:txBody>
      </p:sp>
    </p:spTree>
    <p:extLst>
      <p:ext uri="{BB962C8B-B14F-4D97-AF65-F5344CB8AC3E}">
        <p14:creationId xmlns:p14="http://schemas.microsoft.com/office/powerpoint/2010/main" val="429088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6F4E2D-5325-5AB8-9724-68C67C0B3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Avenir Book"/>
                <a:cs typeface="Arial"/>
              </a:rPr>
              <a:t>Recruiting Funnel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0E8DA3-7209-D37F-70A0-A1E7F955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D4C3-81CA-9A44-B950-E18D344B504E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9E16F7E-7799-5F2C-6A4E-9E375CE11453}"/>
              </a:ext>
            </a:extLst>
          </p:cNvPr>
          <p:cNvGrpSpPr/>
          <p:nvPr/>
        </p:nvGrpSpPr>
        <p:grpSpPr>
          <a:xfrm>
            <a:off x="870245" y="2368388"/>
            <a:ext cx="10024730" cy="2505226"/>
            <a:chOff x="-197757" y="2423807"/>
            <a:chExt cx="10024730" cy="250522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8FC53D3-EE43-2D66-0D2B-1C99C3C530CB}"/>
                </a:ext>
              </a:extLst>
            </p:cNvPr>
            <p:cNvGrpSpPr/>
            <p:nvPr/>
          </p:nvGrpSpPr>
          <p:grpSpPr>
            <a:xfrm>
              <a:off x="-197757" y="2622604"/>
              <a:ext cx="6118473" cy="2306429"/>
              <a:chOff x="-305315" y="2509300"/>
              <a:chExt cx="7660460" cy="273559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20ECAF-FB24-D30F-CC16-D88032A7704D}"/>
                  </a:ext>
                </a:extLst>
              </p:cNvPr>
              <p:cNvSpPr txBox="1"/>
              <p:nvPr/>
            </p:nvSpPr>
            <p:spPr>
              <a:xfrm>
                <a:off x="-305315" y="4044565"/>
                <a:ext cx="2083518" cy="120032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>
                    <a:ea typeface="Calibri"/>
                    <a:cs typeface="Calibri"/>
                  </a:rPr>
                  <a:t>Recruiting Event with targeted organization</a:t>
                </a:r>
                <a:endParaRPr lang="en-US" sz="1400"/>
              </a:p>
              <a:p>
                <a:pPr algn="ctr"/>
                <a:endParaRPr lang="en-US">
                  <a:ea typeface="Calibri"/>
                  <a:cs typeface="Calibri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CE2ECDA-41DB-214C-0F5F-EEA437E45EA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9572" y="2509300"/>
                <a:ext cx="1373745" cy="137374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6" name="Graphic 5" descr="Group brainstorm with solid fill">
                <a:extLst>
                  <a:ext uri="{FF2B5EF4-FFF2-40B4-BE49-F238E27FC236}">
                    <a16:creationId xmlns:a16="http://schemas.microsoft.com/office/drawing/2014/main" id="{443BA060-6A2F-9747-16E3-2807984D6E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3117" y="2738975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A785E14-00D4-52DB-5348-4565C45E257A}"/>
                  </a:ext>
                </a:extLst>
              </p:cNvPr>
              <p:cNvGrpSpPr/>
              <p:nvPr/>
            </p:nvGrpSpPr>
            <p:grpSpPr>
              <a:xfrm>
                <a:off x="5863339" y="2524422"/>
                <a:ext cx="1491806" cy="2561383"/>
                <a:chOff x="5211593" y="2535921"/>
                <a:chExt cx="1491806" cy="2561383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BDDFE2A-6776-A557-A26A-1CFCD159262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211593" y="2535921"/>
                  <a:ext cx="1373747" cy="137374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2063F4E-5B33-64F0-F969-2BD04709B478}"/>
                    </a:ext>
                  </a:extLst>
                </p:cNvPr>
                <p:cNvSpPr txBox="1"/>
                <p:nvPr/>
              </p:nvSpPr>
              <p:spPr>
                <a:xfrm>
                  <a:off x="5211593" y="3965663"/>
                  <a:ext cx="1491806" cy="1131641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400">
                      <a:ea typeface="Calibri"/>
                      <a:cs typeface="Calibri"/>
                    </a:rPr>
                    <a:t>Applicants Complete Virtual Interview</a:t>
                  </a:r>
                </a:p>
              </p:txBody>
            </p:sp>
            <p:pic>
              <p:nvPicPr>
                <p:cNvPr id="14" name="Graphic 13" descr="Chat with solid fill">
                  <a:extLst>
                    <a:ext uri="{FF2B5EF4-FFF2-40B4-BE49-F238E27FC236}">
                      <a16:creationId xmlns:a16="http://schemas.microsoft.com/office/drawing/2014/main" id="{57C9869B-4431-88F1-09C8-EB6F933FBB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51563" y="2793592"/>
                  <a:ext cx="914401" cy="914400"/>
                </a:xfrm>
                <a:prstGeom prst="rect">
                  <a:avLst/>
                </a:prstGeom>
              </p:spPr>
            </p:pic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4ECEEFC-1DE6-0F68-CC3D-5C13736F089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989165" y="2524422"/>
                <a:ext cx="1373746" cy="137374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A5FC995-C583-38DF-2E70-976CE2BEB8D8}"/>
                  </a:ext>
                </a:extLst>
              </p:cNvPr>
              <p:cNvSpPr txBox="1"/>
              <p:nvPr/>
            </p:nvSpPr>
            <p:spPr>
              <a:xfrm>
                <a:off x="1656453" y="3958791"/>
                <a:ext cx="2083516" cy="8761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/>
                  <a:t>Interested Attendees Submit Inquiry</a:t>
                </a:r>
              </a:p>
            </p:txBody>
          </p:sp>
          <p:pic>
            <p:nvPicPr>
              <p:cNvPr id="31" name="Graphic 30" descr="Group of women with solid fill">
                <a:extLst>
                  <a:ext uri="{FF2B5EF4-FFF2-40B4-BE49-F238E27FC236}">
                    <a16:creationId xmlns:a16="http://schemas.microsoft.com/office/drawing/2014/main" id="{CE72947C-3B4A-EAAA-10E1-D2D8B3FBB9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13759" y="275409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820F85F-DCD1-F69F-8F8C-393445FBD770}"/>
                </a:ext>
              </a:extLst>
            </p:cNvPr>
            <p:cNvGrpSpPr/>
            <p:nvPr/>
          </p:nvGrpSpPr>
          <p:grpSpPr>
            <a:xfrm>
              <a:off x="8633236" y="2423807"/>
              <a:ext cx="1193737" cy="2199270"/>
              <a:chOff x="9315253" y="2308197"/>
              <a:chExt cx="1496724" cy="255779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7B8B8AF-A23E-F38E-B5C6-2AE3E39053E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376518" y="2606008"/>
                <a:ext cx="1373746" cy="137374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AC1DE2B-FE46-807C-5B6A-3D508B6261BE}"/>
                  </a:ext>
                </a:extLst>
              </p:cNvPr>
              <p:cNvSpPr txBox="1"/>
              <p:nvPr/>
            </p:nvSpPr>
            <p:spPr>
              <a:xfrm>
                <a:off x="9320173" y="4127325"/>
                <a:ext cx="1491803" cy="73866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>
                    <a:ea typeface="Calibri"/>
                    <a:cs typeface="Calibri"/>
                  </a:rPr>
                  <a:t>Bigs are matched from little preferences</a:t>
                </a: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04007D62-D1A3-4E5A-ECDB-A39DEE26CDA1}"/>
                  </a:ext>
                </a:extLst>
              </p:cNvPr>
              <p:cNvGrpSpPr/>
              <p:nvPr/>
            </p:nvGrpSpPr>
            <p:grpSpPr>
              <a:xfrm>
                <a:off x="9315253" y="2308197"/>
                <a:ext cx="1496724" cy="2082059"/>
                <a:chOff x="7252013" y="1056765"/>
                <a:chExt cx="1496724" cy="2082059"/>
              </a:xfrm>
            </p:grpSpPr>
            <p:pic>
              <p:nvPicPr>
                <p:cNvPr id="60" name="Graphic 59" descr="Man with solid fill">
                  <a:extLst>
                    <a:ext uri="{FF2B5EF4-FFF2-40B4-BE49-F238E27FC236}">
                      <a16:creationId xmlns:a16="http://schemas.microsoft.com/office/drawing/2014/main" id="{FC30B5AB-BB42-502A-F34E-3616B6AD2D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52013" y="1569210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68660AC5-0BA0-CC1C-00A4-A32C1ABD5E5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759112" y="1056765"/>
                  <a:ext cx="989625" cy="2082059"/>
                  <a:chOff x="7723794" y="-410975"/>
                  <a:chExt cx="1877406" cy="3949855"/>
                </a:xfrm>
              </p:grpSpPr>
              <p:pic>
                <p:nvPicPr>
                  <p:cNvPr id="63" name="Graphic 62" descr="Man with kid with solid fill">
                    <a:extLst>
                      <a:ext uri="{FF2B5EF4-FFF2-40B4-BE49-F238E27FC236}">
                        <a16:creationId xmlns:a16="http://schemas.microsoft.com/office/drawing/2014/main" id="{4DF7F1D6-74DC-8ED4-A7AC-161F8FA4A8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rcRect l="58538"/>
                  <a:stretch/>
                </p:blipFill>
                <p:spPr>
                  <a:xfrm>
                    <a:off x="8401048" y="-410975"/>
                    <a:ext cx="1200152" cy="2894585"/>
                  </a:xfrm>
                  <a:prstGeom prst="rect">
                    <a:avLst/>
                  </a:prstGeom>
                </p:spPr>
              </p:pic>
              <p:pic>
                <p:nvPicPr>
                  <p:cNvPr id="64" name="Graphic 63" descr="Man with kid with solid fill">
                    <a:extLst>
                      <a:ext uri="{FF2B5EF4-FFF2-40B4-BE49-F238E27FC236}">
                        <a16:creationId xmlns:a16="http://schemas.microsoft.com/office/drawing/2014/main" id="{0463FE9C-892C-B644-F8EB-AAAA624AF2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rcRect l="76586"/>
                  <a:stretch/>
                </p:blipFill>
                <p:spPr>
                  <a:xfrm rot="10800000">
                    <a:off x="7723794" y="694222"/>
                    <a:ext cx="677256" cy="2844658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8FEB064E-0E59-A242-CD0B-C80982BCCE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474496" y="2026410"/>
                  <a:ext cx="1045845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2E80031-E288-CC36-13E7-853E8113D9CC}"/>
              </a:ext>
            </a:extLst>
          </p:cNvPr>
          <p:cNvSpPr txBox="1"/>
          <p:nvPr/>
        </p:nvSpPr>
        <p:spPr>
          <a:xfrm>
            <a:off x="4495655" y="265294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45%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F89ADF4-4A22-6A6C-448A-6C105E2346A2}"/>
              </a:ext>
            </a:extLst>
          </p:cNvPr>
          <p:cNvSpPr txBox="1"/>
          <p:nvPr/>
        </p:nvSpPr>
        <p:spPr>
          <a:xfrm>
            <a:off x="3829061" y="3175191"/>
            <a:ext cx="19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16 days – 2 months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A3350B2-59DF-2720-0AE4-194D75D80AE6}"/>
              </a:ext>
            </a:extLst>
          </p:cNvPr>
          <p:cNvSpPr txBox="1"/>
          <p:nvPr/>
        </p:nvSpPr>
        <p:spPr>
          <a:xfrm>
            <a:off x="7731014" y="3182656"/>
            <a:ext cx="125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1-5 months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0131C25-B5D9-23DE-EDCA-553204C14278}"/>
              </a:ext>
            </a:extLst>
          </p:cNvPr>
          <p:cNvSpPr txBox="1"/>
          <p:nvPr/>
        </p:nvSpPr>
        <p:spPr>
          <a:xfrm>
            <a:off x="7991313" y="265911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75%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BCA4CB3-6956-43F9-2593-09C1F5E524CD}"/>
              </a:ext>
            </a:extLst>
          </p:cNvPr>
          <p:cNvCxnSpPr/>
          <p:nvPr/>
        </p:nvCxnSpPr>
        <p:spPr>
          <a:xfrm>
            <a:off x="7008601" y="3110117"/>
            <a:ext cx="254923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8EA81A2-013D-E1E9-D835-71CF8DE0A170}"/>
              </a:ext>
            </a:extLst>
          </p:cNvPr>
          <p:cNvCxnSpPr/>
          <p:nvPr/>
        </p:nvCxnSpPr>
        <p:spPr>
          <a:xfrm>
            <a:off x="4245895" y="3110117"/>
            <a:ext cx="11634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45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F74E36-98B0-E4DB-D320-946E102C6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Marketing for Littles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59D475-E536-9CFC-A78E-413B0AA7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D4C3-81CA-9A44-B950-E18D344B504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8CBAC2-88C5-3372-DD56-CFCCDD8C8F74}"/>
              </a:ext>
            </a:extLst>
          </p:cNvPr>
          <p:cNvSpPr/>
          <p:nvPr/>
        </p:nvSpPr>
        <p:spPr>
          <a:xfrm>
            <a:off x="168315" y="2173135"/>
            <a:ext cx="1624433" cy="80968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Avenir Book" panose="02000503020000020003" pitchFamily="2" charset="0"/>
              </a:rPr>
              <a:t>BBBSEM Outreach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EB42BD-08B8-FD50-F807-4D21B2D8FAFC}"/>
              </a:ext>
            </a:extLst>
          </p:cNvPr>
          <p:cNvSpPr/>
          <p:nvPr/>
        </p:nvSpPr>
        <p:spPr>
          <a:xfrm>
            <a:off x="3460142" y="2179390"/>
            <a:ext cx="2039164" cy="80968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Avenir Book" panose="02000503020000020003" pitchFamily="2" charset="0"/>
              </a:rPr>
              <a:t>Permission slips signed by families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2D975-4AA1-8768-07B6-0F51E60F55A9}"/>
              </a:ext>
            </a:extLst>
          </p:cNvPr>
          <p:cNvSpPr/>
          <p:nvPr/>
        </p:nvSpPr>
        <p:spPr>
          <a:xfrm>
            <a:off x="5441481" y="4181312"/>
            <a:ext cx="1624433" cy="80968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Avenir Book" panose="02000503020000020003" pitchFamily="2" charset="0"/>
              </a:rPr>
              <a:t>Interview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AC78B4-ABD4-454C-FB94-5F35001020BF}"/>
              </a:ext>
            </a:extLst>
          </p:cNvPr>
          <p:cNvSpPr/>
          <p:nvPr/>
        </p:nvSpPr>
        <p:spPr>
          <a:xfrm>
            <a:off x="8103601" y="2181144"/>
            <a:ext cx="1624433" cy="80968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Avenir Book" panose="02000503020000020003" pitchFamily="2" charset="0"/>
              </a:rPr>
              <a:t>Start of Match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192167-3E82-5524-9618-9F23460060C3}"/>
              </a:ext>
            </a:extLst>
          </p:cNvPr>
          <p:cNvSpPr/>
          <p:nvPr/>
        </p:nvSpPr>
        <p:spPr>
          <a:xfrm>
            <a:off x="9932762" y="4181312"/>
            <a:ext cx="1624433" cy="80968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Avenir Book" panose="02000503020000020003" pitchFamily="2" charset="0"/>
              </a:rPr>
              <a:t>Programming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EF4432-F2F9-F6CE-0331-DD7563891551}"/>
              </a:ext>
            </a:extLst>
          </p:cNvPr>
          <p:cNvSpPr/>
          <p:nvPr/>
        </p:nvSpPr>
        <p:spPr>
          <a:xfrm>
            <a:off x="1676883" y="4181312"/>
            <a:ext cx="2085906" cy="80968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Avenir Book" panose="02000503020000020003" pitchFamily="2" charset="0"/>
              </a:rPr>
              <a:t>Teachers distribute material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C04B35-2CCE-C8C1-525F-E579F5D20CAB}"/>
              </a:ext>
            </a:extLst>
          </p:cNvPr>
          <p:cNvSpPr/>
          <p:nvPr/>
        </p:nvSpPr>
        <p:spPr>
          <a:xfrm>
            <a:off x="432241" y="3045530"/>
            <a:ext cx="1033333" cy="1028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436C037-38B7-BBEC-8D46-415AC36C6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66" y="3155069"/>
            <a:ext cx="809682" cy="809682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35C2853E-C7B5-571B-1E71-F68F5B98BBF0}"/>
              </a:ext>
            </a:extLst>
          </p:cNvPr>
          <p:cNvGrpSpPr/>
          <p:nvPr/>
        </p:nvGrpSpPr>
        <p:grpSpPr>
          <a:xfrm>
            <a:off x="2203171" y="3045530"/>
            <a:ext cx="1033333" cy="1028760"/>
            <a:chOff x="2423969" y="3045530"/>
            <a:chExt cx="1033333" cy="10287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F41DA4-8CAD-AC92-EC19-43B4A9100EA0}"/>
                </a:ext>
              </a:extLst>
            </p:cNvPr>
            <p:cNvSpPr/>
            <p:nvPr/>
          </p:nvSpPr>
          <p:spPr>
            <a:xfrm>
              <a:off x="2423969" y="3045530"/>
              <a:ext cx="1033333" cy="10287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21E5E07-AF89-2400-227F-9C82F5885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31583" y="3146648"/>
              <a:ext cx="818103" cy="818103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5E49F14-B8A1-F951-2B2A-37BBA27A6FF5}"/>
              </a:ext>
            </a:extLst>
          </p:cNvPr>
          <p:cNvGrpSpPr/>
          <p:nvPr/>
        </p:nvGrpSpPr>
        <p:grpSpPr>
          <a:xfrm>
            <a:off x="3963058" y="3050580"/>
            <a:ext cx="1033333" cy="1028760"/>
            <a:chOff x="4415697" y="3045530"/>
            <a:chExt cx="1033333" cy="10287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B79F6AC-B686-E659-FB6D-1EFAA960E85C}"/>
                </a:ext>
              </a:extLst>
            </p:cNvPr>
            <p:cNvSpPr/>
            <p:nvPr/>
          </p:nvSpPr>
          <p:spPr>
            <a:xfrm>
              <a:off x="4415697" y="3045530"/>
              <a:ext cx="1033333" cy="10287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9F75911-7DD3-442C-E7BE-248F86D1F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18753" y="3103430"/>
              <a:ext cx="904537" cy="904537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FFCD31-0203-1465-D841-83FC9191D7E9}"/>
              </a:ext>
            </a:extLst>
          </p:cNvPr>
          <p:cNvGrpSpPr/>
          <p:nvPr/>
        </p:nvGrpSpPr>
        <p:grpSpPr>
          <a:xfrm>
            <a:off x="5737032" y="3045530"/>
            <a:ext cx="1033333" cy="1028760"/>
            <a:chOff x="6407425" y="3045530"/>
            <a:chExt cx="1033333" cy="10287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2DD984-F6FD-3A08-2E1B-C7FB5EAD8A39}"/>
                </a:ext>
              </a:extLst>
            </p:cNvPr>
            <p:cNvSpPr/>
            <p:nvPr/>
          </p:nvSpPr>
          <p:spPr>
            <a:xfrm>
              <a:off x="6407425" y="3045530"/>
              <a:ext cx="1033333" cy="10287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DDD83BB-27ED-AB9E-1C31-B23466B14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3770" y="3155069"/>
              <a:ext cx="809683" cy="809683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94248AC-0026-84C6-3D41-1CB82159A84B}"/>
              </a:ext>
            </a:extLst>
          </p:cNvPr>
          <p:cNvGrpSpPr/>
          <p:nvPr/>
        </p:nvGrpSpPr>
        <p:grpSpPr>
          <a:xfrm>
            <a:off x="10178725" y="3002617"/>
            <a:ext cx="1132508" cy="1132508"/>
            <a:chOff x="10341292" y="3002617"/>
            <a:chExt cx="1132508" cy="113250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B767277-0FF6-FD85-71D3-B5FE1AC74BD4}"/>
                </a:ext>
              </a:extLst>
            </p:cNvPr>
            <p:cNvSpPr/>
            <p:nvPr/>
          </p:nvSpPr>
          <p:spPr>
            <a:xfrm>
              <a:off x="10390880" y="3045530"/>
              <a:ext cx="1033333" cy="10287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917EAD5-0B30-D59E-6FA4-C35C290C9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41292" y="3002617"/>
              <a:ext cx="1132508" cy="1132508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1B0D131B-C66E-5A14-836A-7DDEBD25C35A}"/>
              </a:ext>
            </a:extLst>
          </p:cNvPr>
          <p:cNvSpPr/>
          <p:nvPr/>
        </p:nvSpPr>
        <p:spPr>
          <a:xfrm>
            <a:off x="8399153" y="3045530"/>
            <a:ext cx="1033333" cy="1028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04312E4-EE0B-5542-BAE7-BB3625DEF7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9263" y="2962014"/>
            <a:ext cx="1173111" cy="1173111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2229AC9-3D20-BC30-454D-18F452522215}"/>
              </a:ext>
            </a:extLst>
          </p:cNvPr>
          <p:cNvCxnSpPr>
            <a:cxnSpLocks/>
          </p:cNvCxnSpPr>
          <p:nvPr/>
        </p:nvCxnSpPr>
        <p:spPr>
          <a:xfrm flipV="1">
            <a:off x="1595862" y="3564961"/>
            <a:ext cx="49745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B0FA41-2571-C29E-204D-CAFA35D304E2}"/>
              </a:ext>
            </a:extLst>
          </p:cNvPr>
          <p:cNvCxnSpPr>
            <a:cxnSpLocks/>
          </p:cNvCxnSpPr>
          <p:nvPr/>
        </p:nvCxnSpPr>
        <p:spPr>
          <a:xfrm flipV="1">
            <a:off x="3339254" y="3564960"/>
            <a:ext cx="49745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D2A0F5D-52E0-411D-480C-D562D805490D}"/>
              </a:ext>
            </a:extLst>
          </p:cNvPr>
          <p:cNvCxnSpPr>
            <a:cxnSpLocks/>
          </p:cNvCxnSpPr>
          <p:nvPr/>
        </p:nvCxnSpPr>
        <p:spPr>
          <a:xfrm flipV="1">
            <a:off x="5104712" y="3564960"/>
            <a:ext cx="49745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AFAE4E-6E6F-6A61-6661-9F6E3CE12D95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896710" y="3548570"/>
            <a:ext cx="1432553" cy="163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70FD08A-4F11-C1AE-B516-E1095C72921D}"/>
              </a:ext>
            </a:extLst>
          </p:cNvPr>
          <p:cNvCxnSpPr>
            <a:cxnSpLocks/>
          </p:cNvCxnSpPr>
          <p:nvPr/>
        </p:nvCxnSpPr>
        <p:spPr>
          <a:xfrm flipV="1">
            <a:off x="9591820" y="3560144"/>
            <a:ext cx="49745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23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80A8DF-86D3-A5C9-F60C-A6862A428CE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29236" y="912166"/>
            <a:ext cx="506510" cy="375078"/>
          </a:xfrm>
          <a:prstGeom prst="rect">
            <a:avLst/>
          </a:prstGeom>
        </p:spPr>
        <p:txBody>
          <a:bodyPr/>
          <a:lstStyle/>
          <a:p>
            <a:fld id="{3E42D4C3-81CA-9A44-B950-E18D344B504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60D6E-2377-407A-3BC4-2766E20D9B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4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UCG">
      <a:dk1>
        <a:srgbClr val="600000"/>
      </a:dk1>
      <a:lt1>
        <a:srgbClr val="FFFFFF"/>
      </a:lt1>
      <a:dk2>
        <a:srgbClr val="111111"/>
      </a:dk2>
      <a:lt2>
        <a:srgbClr val="D00000"/>
      </a:lt2>
      <a:accent1>
        <a:srgbClr val="080808"/>
      </a:accent1>
      <a:accent2>
        <a:srgbClr val="808080"/>
      </a:accent2>
      <a:accent3>
        <a:srgbClr val="800000"/>
      </a:accent3>
      <a:accent4>
        <a:srgbClr val="F20000"/>
      </a:accent4>
      <a:accent5>
        <a:srgbClr val="990000"/>
      </a:accent5>
      <a:accent6>
        <a:srgbClr val="B2B2B2"/>
      </a:accent6>
      <a:hlink>
        <a:srgbClr val="000066"/>
      </a:hlink>
      <a:folHlink>
        <a:srgbClr val="4F4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UCG Barebones Template V2" id="{322C8BD4-0D3F-D042-BBFD-BFF6C9C08A72}" vid="{A5BF1C58-5A54-4A48-8595-BE0B086DC2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263</Words>
  <Application>Microsoft Macintosh PowerPoint</Application>
  <PresentationFormat>Widescreen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Avenir Book</vt:lpstr>
      <vt:lpstr>Calibri</vt:lpstr>
      <vt:lpstr>Calibri Light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Friedman</dc:creator>
  <cp:lastModifiedBy>Selvana Abdelmesih</cp:lastModifiedBy>
  <cp:revision>1</cp:revision>
  <dcterms:created xsi:type="dcterms:W3CDTF">2023-09-24T21:53:40Z</dcterms:created>
  <dcterms:modified xsi:type="dcterms:W3CDTF">2023-10-22T22:12:38Z</dcterms:modified>
</cp:coreProperties>
</file>