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9b87905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9b87905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b35da2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b35da2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50efe9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50efe9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950efe94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950efe94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9b35da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9b35da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9b87905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9b87905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b35da22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b35da2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b35da2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b35da2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b35da2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b35da2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98f32b0e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98f32b0e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pdate.sonarsource.org/plugins/buildbreaker-confluence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ocs.codehaus.org/display/SONAR/Continuous+Integr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naries.sonarsource.com/Distribution/sonarqube/sonarqube-5.6.7.zi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SONAR</a:t>
            </a:r>
            <a:endParaRPr sz="60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75800" y="38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sonarqube build breaker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sonarqube build breaker plugin download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1" lang="en"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http://update.sonarsource.org/plugins/buildbreaker-confluence.html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C:\Program Files\sonarqube-5.6.6\extensions\plugins.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From the Services window, look for a service named SonarQube. Right-click on it and select Restart.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Creating quality gates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62050" y="3495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349550" y="4369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11975" y="436950"/>
            <a:ext cx="7191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64525" y="867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SonarQube</a:t>
            </a: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46800" y="2132675"/>
            <a:ext cx="60216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41700" y="637625"/>
            <a:ext cx="9002400" cy="45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SonarQube  is an open source tool suite to measure and analyse to quality of source code.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It is written in Java but is able to analyse code in about 20 different programming languages.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Code analysis may be started manually by executing a so-called sonar runner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but SonarQube’s full is potential is especially revealed when </a:t>
            </a:r>
            <a:r>
              <a:rPr lang="en" sz="1800" u="sng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used in combination with continuous integration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such as a Jenkins server.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The results of an analysis are shown in a fancy web frontend with ‘green’ and ‘red lights’, nice charts, issue lists and an ability to drill down from project level to a single class.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81" y="0"/>
            <a:ext cx="79534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Install on windows</a:t>
            </a: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01975" y="1283850"/>
            <a:ext cx="85206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1) Download 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Sonarqube 5.6.7 zip file and 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Extract into C:\Program Files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https://binaries.sonarsource.com/Distribution/sonarqube/sonarqube-5.6.7.zip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2) set the classpath SONAR_HOME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3) cd 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C:\ Program Files\sonarqube-5.6.7\bin\windows-x86-64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installMTservice.bat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startMTservice.bat 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4) http://localhost:9000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Login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usr: admin  pwd: admin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Integration of sonar two ways</a:t>
            </a: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AutoNum type="arabicParenR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Raw way with maven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AutoNum type="arabicParenR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With jenkins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36050" y="10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Sonar with maven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&lt;settings&gt;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&lt;profiles&gt;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    &lt;profile&gt;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	   &lt;id&gt;sonar&lt;/id&gt;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       &lt;actitivation&gt;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 	  &lt;actitivationByDfault&gt;true&lt;/actitivationByDfault&gt;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	   &lt;/actitivation&gt;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	&lt;properties&gt; 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       &lt;!-- SERVER ON A REMOTE HOST --&gt;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       &lt;sonar.host.url&gt;http://localhost:9000&lt;/sonar.host.url&gt;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	   &lt;sonar.login&gt;admin&lt;/sonar.login&gt;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       &lt;sonar.password&gt;admin&lt;/sonar.password&gt;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    &lt;/properties&gt;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    &lt;/profile&gt;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  &lt;/profiles&gt;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&lt;/settings&gt;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 sonar from maven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09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mvn compile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mvn package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mvn sonar:sonar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Sonar </a:t>
            </a: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Integrate with jenkins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61650" y="1093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http://repo1.maven.org/maven2/org/codehaus/sonar/runner/sonar-runner-dist/2.4/sonar-runner-dist-2.4.zip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set the classpath SONAR_RUNNER_HOME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Install SonarQube scanner plugin in jenkins server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Set the path  “Sonarqube server”  in  configure system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Set the path  “Sonarqube runner” in  global tool configuration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AutoNum type="arabicParenR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Create a sonar job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40750" y="173825"/>
            <a:ext cx="85206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Configure</a:t>
            </a:r>
            <a:r>
              <a:rPr lang="en" sz="3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en" sz="3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for Sonar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778216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# Required matadata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sonar.login=admin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sonar.password=admin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sonar.projectKey=mahalogin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sonar.projectName=mahalogin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sonar.projectVersion=1.0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# Path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sonar.sources=.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# copy above 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properties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in the place of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333333"/>
                </a:solidFill>
              </a:rPr>
              <a:t>Analysis properties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