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71" d="100"/>
          <a:sy n="71" d="100"/>
        </p:scale>
        <p:origin x="56" y="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E2F22-6C01-4346-AA4C-5D72C7AC4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BEE686-20C5-4421-B625-3712ADDA9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354B8-CDBE-4A8E-B69B-22D6EDCF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248-3DA7-41D5-9CDD-3DA4C3A6D43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73E3-BBC7-456A-BDC6-0FDABB82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3D8A9-C72E-4EFD-919E-ABA1E0D5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D9BC-B82B-4FD6-9F73-F4B467D9A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2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2B0C4-D279-4353-9555-8A7E0920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079F30-2CBE-4091-B2CB-6A8736AD2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249FE-A1F3-4577-A599-170DF201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248-3DA7-41D5-9CDD-3DA4C3A6D43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94A84-19E8-4680-A15E-3906CFFA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0E62E-2E86-4329-AF4A-2800C487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D9BC-B82B-4FD6-9F73-F4B467D9A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8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38461B-9440-4885-834A-8D8200611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5B654-6B5B-42A9-9881-128EAE49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8A7BF-F920-4ECA-8C00-9D6B7F4D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248-3DA7-41D5-9CDD-3DA4C3A6D43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F1606-230A-453E-807D-2243DEF9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A31E6-6ED1-4B1D-9C96-B8E0B2BE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D9BC-B82B-4FD6-9F73-F4B467D9A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0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D7E4A-5EB9-4A5F-B790-B290CB18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1A60E-9422-479D-B919-34A83341D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8AFD8-9231-4E50-AC08-62843C3D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248-3DA7-41D5-9CDD-3DA4C3A6D43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F846B-CB84-4A68-B5BE-51B47A4A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752FE-DCF3-47A6-886D-CAFD2768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D9BC-B82B-4FD6-9F73-F4B467D9A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10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8F035-509F-4A3F-AECB-F298827F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6144A-23BA-40F8-A3E9-115940AEA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BC35-9BFE-42E7-B669-35A83E4E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248-3DA7-41D5-9CDD-3DA4C3A6D43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2A34E-A6EB-47F4-8AD2-00A9E0A5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27E42-0001-4931-B7A5-7B2A0A86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D9BC-B82B-4FD6-9F73-F4B467D9A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12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E4223-D9CF-4869-B572-99217B94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3F990-AE28-4FE7-8651-E50C39AA3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BEE98-63BF-4298-96C8-43780F475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16689E-F895-4F5E-863E-88AC536B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248-3DA7-41D5-9CDD-3DA4C3A6D43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75329D-05CF-4353-B76A-92069C8B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0FC4B-AAB7-49A9-8C42-BBD06C19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D9BC-B82B-4FD6-9F73-F4B467D9A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2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D7CEC-55B4-42AE-BAED-049A7A3E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6D146-585D-4EC7-8396-5F1621AFE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A7400E-BBFD-49C1-8DC1-9A89FAAEA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12681A-C0FC-4171-8B63-06DD887CD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214A50-D101-4516-B738-EDA2412EB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C89C57-77A7-4686-A46A-4AC23F0B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248-3DA7-41D5-9CDD-3DA4C3A6D43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5C9859-DEB0-47A0-B717-107E4FD2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251951-7C40-4F2F-9929-960747E3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D9BC-B82B-4FD6-9F73-F4B467D9A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2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F8CCE-A7F3-4563-AD03-A7929046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20874F-6DD3-49ED-933D-5E56B0CA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248-3DA7-41D5-9CDD-3DA4C3A6D43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796762-A261-4A25-AD7D-3723EAE8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6DA416-6371-4F63-93DE-F78F5716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D9BC-B82B-4FD6-9F73-F4B467D9A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50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9D36C8-07E0-4AC0-9113-2DDDDADA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248-3DA7-41D5-9CDD-3DA4C3A6D43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F3A9BF-C7DE-4C58-9D60-947627A1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25B0F4-E4FA-4563-87AE-AF7C98F2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D9BC-B82B-4FD6-9F73-F4B467D9A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69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876E5-1855-44D0-B971-8D6AF707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05AB2-7360-4A6A-8D59-7360D7348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18D5F4-9BEF-44E5-81D3-F82A0A0D3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41C8A9-0FE5-4F78-BB3A-165E1420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248-3DA7-41D5-9CDD-3DA4C3A6D43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EE45DB-C29E-4703-8E8E-3EA3F085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8FDBC-D123-4D73-A12C-C3552609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D9BC-B82B-4FD6-9F73-F4B467D9A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3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F505F-E9F9-40EB-A6BF-9753D6C6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D18CDE-D3A9-4189-9F7E-82B963495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5121F-BF32-4B11-B4DB-582B07680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ED301B-EC2B-4479-AE33-93852B56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8248-3DA7-41D5-9CDD-3DA4C3A6D43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A120CB-0A99-48B6-92CB-65B8AF73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48D52B-3EDE-4D67-8403-F33C0A30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D9BC-B82B-4FD6-9F73-F4B467D9A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6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2682CE-5B20-4418-BFCE-51A2B27F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2C0F2B-3FE7-4A84-87D7-CE5B47E87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2D552-FC41-41F1-91EF-B0761426C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8248-3DA7-41D5-9CDD-3DA4C3A6D43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ABF56-4C5A-49B5-9A5F-C7189C4E7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B6EDF-D282-4C1F-B8E0-D64D582BC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DD9BC-B82B-4FD6-9F73-F4B467D9A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10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5805A6-E212-4F54-9156-06503DC73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2277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627362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4674648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223246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4709800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3142007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OSI</a:t>
                      </a:r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Model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Layer number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TCP/IP Layer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Other protocol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8916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Alligator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Application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HTTP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SSH, FTP, Telnet, SMTP, </a:t>
                      </a:r>
                      <a:r>
                        <a:rPr lang="en-US" altLang="ko-KR" dirty="0" err="1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POP3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78852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Pet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Presentation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28654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Steve’s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Session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54623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Touch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Transport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TCP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UDP</a:t>
                      </a:r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, </a:t>
                      </a:r>
                      <a:r>
                        <a:rPr lang="en-US" altLang="ko-KR" dirty="0" err="1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SCTP</a:t>
                      </a:r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(TCP</a:t>
                      </a:r>
                      <a:r>
                        <a:rPr lang="ko-KR" altLang="en-US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보완</a:t>
                      </a:r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)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76336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Not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Network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IP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IPv6</a:t>
                      </a:r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, ARP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44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Do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Data Link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Eternet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HDLC</a:t>
                      </a:r>
                      <a:r>
                        <a:rPr lang="en-US" altLang="ko-KR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, Frame Relay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5965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Please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Pysical</a:t>
                      </a:r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653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01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52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KoPubWorld돋움체 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범석</dc:creator>
  <cp:lastModifiedBy>김 범석</cp:lastModifiedBy>
  <cp:revision>7</cp:revision>
  <dcterms:created xsi:type="dcterms:W3CDTF">2020-07-12T11:02:59Z</dcterms:created>
  <dcterms:modified xsi:type="dcterms:W3CDTF">2020-07-12T13:25:47Z</dcterms:modified>
</cp:coreProperties>
</file>