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184c3466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184c3466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184c3466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184c3466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184c3466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184c3466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184c3466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184c3466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184c3466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184c3466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184c3466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184c3466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184c3466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184c3466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184c3466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184c3466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184c3466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184c3466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184c3466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184c3466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184c3466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184c3466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184c3466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184c3466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184c3466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184c3466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184c3466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184c3466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184c3466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184c3466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84c3466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84c3466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84c3466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84c3466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84c3466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184c3466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184c3466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184c3466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41102" y="801000"/>
            <a:ext cx="66618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54000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программы для учета сведений о пациентах медицинского центра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54000" y="4369750"/>
            <a:ext cx="36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Гомель 2022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39500" y="2654225"/>
            <a:ext cx="510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                                                             Бортник Н. А.                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МС-12	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		                                Ковалёв А. 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152400"/>
            <a:ext cx="35337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050" y="152400"/>
            <a:ext cx="2554750" cy="43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119950" y="4426000"/>
            <a:ext cx="27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10 - Редактирование данных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099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775" y="152400"/>
            <a:ext cx="3059550" cy="431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423150" y="4466300"/>
            <a:ext cx="22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12 - Удаление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420">
                <a:latin typeface="Times New Roman"/>
                <a:ea typeface="Times New Roman"/>
                <a:cs typeface="Times New Roman"/>
                <a:sym typeface="Times New Roman"/>
              </a:rPr>
              <a:t>Возможности панели для работы с пациентами:</a:t>
            </a:r>
            <a:endParaRPr b="1"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" y="1017725"/>
            <a:ext cx="60579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75" y="1803800"/>
            <a:ext cx="8520598" cy="148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289575" y="3611725"/>
            <a:ext cx="41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13 - Отображение всех пациентов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0" y="208800"/>
            <a:ext cx="39814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50" y="2063225"/>
            <a:ext cx="5652151" cy="23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055475" y="4554975"/>
            <a:ext cx="31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14 - Добавление нового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" y="304800"/>
            <a:ext cx="39147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25" y="269700"/>
            <a:ext cx="3847275" cy="419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2450825" y="4450175"/>
            <a:ext cx="366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15 - Система редактирования данных пациента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66749" cy="7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50" y="974700"/>
            <a:ext cx="2596725" cy="36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3286050" y="4658550"/>
            <a:ext cx="25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16 - Удаление пользователя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4425"/>
            <a:ext cx="8839198" cy="26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2499200" y="3982575"/>
            <a:ext cx="34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17 - Поиск пациента по диагнозу и возрасту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56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3486"/>
            <a:ext cx="8839200" cy="214121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2450825" y="3265075"/>
            <a:ext cx="42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18 - Поиск иногородних пациентов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Возможности пользователя: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0525"/>
            <a:ext cx="2762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950" y="966475"/>
            <a:ext cx="4645524" cy="3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2370200" y="4474350"/>
            <a:ext cx="37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19 - Меню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875" y="136275"/>
            <a:ext cx="60483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00" y="1270575"/>
            <a:ext cx="6048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3" y="2595375"/>
            <a:ext cx="8839200" cy="56868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2487363" y="828338"/>
            <a:ext cx="40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20 - Просмотр сведений о пациентах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2684625" y="2168650"/>
            <a:ext cx="37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21 - Поиск пациента по диагнозу и возрасту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2757175" y="3386000"/>
            <a:ext cx="37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22 - Поиск иногородних пациентов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50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Цели курсовой работы: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Основной целью курсовой работы является совершенствование навыков разработки программного обеспечения на высокоуровневом языке, получение и применение новых знаний в практике.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курсовой работы: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Освоение новой среды разработки, изучения основных принципов структурного программирования и технологии нисходящего программирования, конструирования алгоритмов и самой программы.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4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Заключение: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 результату выполнения курсовой работы было разработано приложение для учета сведений о пациентах медицинского учреждения. Также были написаны дополнительные функции, которые облегчают жизнь пользователями. Была добавлена авторизация, вход в качестве администратора и пользователя. Администратор имеет функции для удобной работы с данными, он может добавлять/удалять/редактировать/смотреть пользователей и пациентов. Пользователь же имеет базовые функции такие как: просмотр данных всех пациентов, поиск по диагнозу и возрасту и поиск иногородних пациентов.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задачи: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курсовой работе требуется разработать программу учета сведений о пациентах медицинского учреждения, сведения о пациентах должны содержать ФИО пациента, пол, возраст, дату рождения, место проживания, контактную информацию, диагноз пациента, программа также должна иметь в себе, такие вещи как: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Систему авторизации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Систему регистрации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Роли пользователей(администратор и обычный пользователь)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Работу с данными(пользователей и пациентов)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Сортировку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Навигацию по программе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Обратную связь с пользователем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Управление учетными записями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Авторизация в программе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25" y="1017725"/>
            <a:ext cx="32480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25" y="2535125"/>
            <a:ext cx="3804950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4151100"/>
            <a:ext cx="38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1 - Удачный вход в аккаунт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975" y="1017725"/>
            <a:ext cx="3438325" cy="11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1775" y="2305725"/>
            <a:ext cx="1344400" cy="22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444825" y="4626950"/>
            <a:ext cx="3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2 - Неудачный вход в аккаунт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75" y="249125"/>
            <a:ext cx="29241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12" y="1200450"/>
            <a:ext cx="2323500" cy="3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525" y="249125"/>
            <a:ext cx="31432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947" y="1404625"/>
            <a:ext cx="3550400" cy="12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75213" y="4627550"/>
            <a:ext cx="23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3 - Система повторного входа в аккаунт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603025" y="2845850"/>
            <a:ext cx="236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4 - </a:t>
            </a:r>
            <a:r>
              <a:rPr i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системой аккаунта с правами администратора, если в базе данных нет ни одного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latin typeface="Times New Roman"/>
                <a:ea typeface="Times New Roman"/>
                <a:cs typeface="Times New Roman"/>
                <a:sym typeface="Times New Roman"/>
              </a:rPr>
              <a:t>Возможности администратора:</a:t>
            </a:r>
            <a:endParaRPr b="1"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75" y="1017725"/>
            <a:ext cx="2550050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099" y="2014700"/>
            <a:ext cx="2131800" cy="26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305375" y="4692025"/>
            <a:ext cx="25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5 - Меню администратора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25" y="152400"/>
            <a:ext cx="29908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950" y="152400"/>
            <a:ext cx="34099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87" y="1651475"/>
            <a:ext cx="3045125" cy="3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875" y="2033638"/>
            <a:ext cx="4062100" cy="2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53025" y="4589400"/>
            <a:ext cx="27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6 - Панель для работы с пользователями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538525" y="4458225"/>
            <a:ext cx="27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7 - Панель для работы с пациентами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Возможности панели для работы с пользователями: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1040" r="-1039" t="0"/>
          <a:stretch/>
        </p:blipFill>
        <p:spPr>
          <a:xfrm>
            <a:off x="2925725" y="1017725"/>
            <a:ext cx="33623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475" y="2144575"/>
            <a:ext cx="5765050" cy="20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668500" y="4466300"/>
            <a:ext cx="39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8 - Отображение всех пользователей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50" y="200775"/>
            <a:ext cx="30765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900" y="200775"/>
            <a:ext cx="2749100" cy="40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168975" y="4337325"/>
            <a:ext cx="65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Times New Roman"/>
                <a:ea typeface="Times New Roman"/>
                <a:cs typeface="Times New Roman"/>
                <a:sym typeface="Times New Roman"/>
              </a:rPr>
              <a:t>Рисунок 9 - Создание нового пользователя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