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691924-5222-47A8-A036-103147E4E5E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B0D487A-5AA2-43EE-B366-6CE4B20379B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12F8A0-3AE8-431E-8CC6-ACB44A00A1C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A0C7BF-E0E1-40A8-8C7C-F1BF847C853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789CBB-ED7C-47BC-AB5B-C7574FF6DD5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3FC4C48-3A98-4846-B1E2-B6FF661B171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5F7E90-636F-499F-A8EC-709195B66A7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5840" cy="34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5680" y="1152360"/>
            <a:ext cx="4155840" cy="34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4AE299-FE32-4AF2-BF60-D59450565FC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4ADDA60-7B4C-4D29-85EE-F8AAC643BCE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69CCB3-F9CF-4CEF-96C9-13BEC836C6C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8F6C33-C5AF-4869-938A-47DEB3AF391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36AA91-9D5E-4628-ABBE-1B4E325E13C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68040" cy="5139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1E787E-E788-4E1B-8DF6-12075D28192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3899D0-F93E-4D3C-8CF8-A840365B6AA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C336D6-5AC4-4965-BC22-1EBD035B802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DC0A99-053C-4C1D-97A1-185E4F1E9B6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27A880-3E71-4809-8201-912D30446A2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24229A-2757-4DBA-92B3-F505D241759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5840" cy="34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6040" y="1152360"/>
            <a:ext cx="4155840" cy="34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3072C3-5FA2-43DB-944A-E222894E160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E48A9C-8063-4332-845A-59BCC370580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77BEBE-FB66-4C4A-BF80-7712D2EAA20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438834-E1DA-43CB-8141-F6AAA986126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6520" cy="204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6520" cy="78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{t</a:t>
            </a:r>
            <a:r>
              <a:rPr b="0" lang="en" sz="2800" spc="-1" strike="noStrike">
                <a:solidFill>
                  <a:srgbClr val="c9211e"/>
                </a:solidFill>
                <a:latin typeface="Arial"/>
                <a:ea typeface="Arial"/>
              </a:rPr>
              <a:t>itl</a:t>
            </a: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e}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{name}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Teste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</a:rPr>
              <a:t>{#items}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</a:rPr>
              <a:t>Item: {item Descrição: {description} Preço: {price}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</a:rPr>
              <a:t>{/items}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2025-01-05T15:19:53Z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