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8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6880" cy="341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F1EB70B-799A-4031-B524-F516486B8B4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375905F-6BE2-482C-A7F1-71E58EEC0DA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ED38CC-889C-4563-89ED-762BA650283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00B55C-991B-4F8D-93E1-E79F8C7CD99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A7960D-0E4E-457C-BD09-9D9B513D1D5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65B386-DC7E-4DBE-A802-9F94EC2D390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8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6880" cy="341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5A5F41-8140-4D06-8E3B-16DA0DAFB12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8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6200" cy="341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6040" y="1152360"/>
            <a:ext cx="4156200" cy="341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037ED9-76E9-49A7-AA3A-2DEF7842884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8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B24DF9D-E4CD-490E-AD41-0D2A2E11F1B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9A4F74-F719-427A-9223-19404CDF16E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AEFB397-367C-41BE-B6D1-3B36914F22A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8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6D016F-0F13-4AAF-8400-BB20C479386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1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6;p9"/>
          <p:cNvSpPr/>
          <p:nvPr/>
        </p:nvSpPr>
        <p:spPr>
          <a:xfrm>
            <a:off x="4572000" y="0"/>
            <a:ext cx="4568400" cy="51400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9D81AD-D824-4E8C-9EED-795E20C2596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349402-44B5-47E1-930B-390D7C654A3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BEFF1E-29D9-492A-8ECB-0170E854D71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998EA0-D011-40BF-A786-C548ADB566B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B95DEA-2486-4491-B496-F63151C137A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8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6880" cy="341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A4BC17-0F9D-4E6B-AFEC-397D772FEEC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8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5840" cy="341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6040" y="1152360"/>
            <a:ext cx="4155840" cy="341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295B9F-BC44-4C28-91E7-505283FA511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68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B12884-63C0-4464-AA89-E2A885F3818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C211F0-C9AC-46D7-9F9C-2D65A38C607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72EADD-2845-429A-9FD9-7081AA3DD73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6880" cy="204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6880" cy="78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2"/>
                </a:solidFill>
                <a:latin typeface="Arial"/>
                <a:ea typeface="Arial"/>
              </a:rPr>
              <a:t>{t</a:t>
            </a:r>
            <a:r>
              <a:rPr b="0" lang="en" sz="2800" spc="-1" strike="noStrike">
                <a:solidFill>
                  <a:srgbClr val="c9211e"/>
                </a:solidFill>
                <a:latin typeface="Arial"/>
                <a:ea typeface="Arial"/>
              </a:rPr>
              <a:t>itl</a:t>
            </a:r>
            <a:r>
              <a:rPr b="0" lang="en" sz="2800" spc="-1" strike="noStrike">
                <a:solidFill>
                  <a:schemeClr val="dk2"/>
                </a:solidFill>
                <a:latin typeface="Arial"/>
                <a:ea typeface="Arial"/>
              </a:rPr>
              <a:t>e}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6880" cy="341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{name}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6880" cy="5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Teste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6880" cy="341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</a:rPr>
              <a:t>{#ite</a:t>
            </a:r>
            <a:r>
              <a:rPr b="0" lang="en" sz="1800" spc="-1" strike="noStrike">
                <a:solidFill>
                  <a:srgbClr val="c9211e"/>
                </a:solidFill>
                <a:latin typeface="Arial"/>
              </a:rPr>
              <a:t>ms}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</a:rPr>
              <a:t>Item: {item} Descrição: {description} Preço: {price}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</a:rPr>
              <a:t>{/items}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2025-01-04T19:46:36Z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