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7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7960" cy="34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92DF46C-964D-4148-9DAC-0189573ACF9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9783A71-986A-485B-A86E-5A80EA91D5A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F2EF73-F2A3-45A1-90D1-32613671BBF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48C0EA-5B96-408D-9210-E9CF4C0E554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0A4CB7-75BD-4E53-B4D3-41C4582F657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B1B3435-1E2B-44F9-B86D-03E3FC88A23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7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7960" cy="34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79265A-33F0-49F3-AA41-C73711BEC39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7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6560" cy="34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6400" y="1152360"/>
            <a:ext cx="4156560" cy="34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4D40C0-7BED-4E06-9B89-6394A946439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7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CB5F7A4-53F6-4A11-824F-D15F1406F8A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B4F6F3-46DE-46FA-830E-B9F2A6C89CC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6AD762-395E-4E2D-A282-AEB5D4F7265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79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70821E-F903-48D6-B762-00FB2D13F68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6;p9"/>
          <p:cNvSpPr/>
          <p:nvPr/>
        </p:nvSpPr>
        <p:spPr>
          <a:xfrm>
            <a:off x="4572000" y="0"/>
            <a:ext cx="4569480" cy="51411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5384FB-F62E-4B28-8762-08408D81166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EACD6D-20DB-4BD0-8B3C-5AF72B2E227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8BEF1A-B11C-4C93-993E-081305FF28A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BD1B90-00B1-4921-A084-0D895AC5FE2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6F7647-CCD6-4878-A32D-4DFBE0A685B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79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7960" cy="34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8FF174-14AB-4EA4-B3F5-9A0BD097A7C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79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6560" cy="34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6760" y="1152360"/>
            <a:ext cx="4156560" cy="34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1C7D98-3520-4555-B14E-DE47A343A44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79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7BFA72-4204-432E-9225-E97AC6A4992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DF8444-9165-4B26-923D-247476E8582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436363-E3CA-431C-83A1-585BAA17CCA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7960" cy="205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7960" cy="79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2"/>
                </a:solidFill>
                <a:latin typeface="Arial"/>
                <a:ea typeface="Arial"/>
              </a:rPr>
              <a:t>{title}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7960" cy="57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7960" cy="341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{name}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7960" cy="57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Teste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7960" cy="341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{#items}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Item: {item} Descrição: {description} Preço: {price}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{/items}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2024-12-19T18:35:10Z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