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58" r:id="rId10"/>
    <p:sldId id="259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C1F8-5CD2-BE4E-9458-AF1A4BDB1F9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3E231-A4FA-7541-8470-31AF7459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886074"/>
            <a:ext cx="10318418" cy="4394988"/>
          </a:xfrm>
        </p:spPr>
        <p:txBody>
          <a:bodyPr/>
          <a:lstStyle/>
          <a:p>
            <a:r>
              <a:rPr lang="en-US" dirty="0" smtClean="0"/>
              <a:t>MP-2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1135" y="5885202"/>
            <a:ext cx="8045373" cy="104111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Name           - Snehal Gandham</a:t>
            </a:r>
          </a:p>
          <a:p>
            <a:pPr algn="l"/>
            <a:r>
              <a:rPr lang="en-US" sz="2400" dirty="0" smtClean="0"/>
              <a:t>Student Id - 7900757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6078" y="179185"/>
            <a:ext cx="10178322" cy="1492132"/>
          </a:xfrm>
        </p:spPr>
        <p:txBody>
          <a:bodyPr/>
          <a:lstStyle/>
          <a:p>
            <a:r>
              <a:rPr lang="en-US" smtClean="0"/>
              <a:t>Extra Credit - 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079500"/>
            <a:ext cx="8597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078" y="179185"/>
            <a:ext cx="10178322" cy="1492132"/>
          </a:xfrm>
        </p:spPr>
        <p:txBody>
          <a:bodyPr/>
          <a:lstStyle/>
          <a:p>
            <a:r>
              <a:rPr lang="en-US" dirty="0" smtClean="0"/>
              <a:t>Extra Credit - 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070100"/>
            <a:ext cx="6261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078" y="179185"/>
            <a:ext cx="10178322" cy="1492132"/>
          </a:xfrm>
        </p:spPr>
        <p:txBody>
          <a:bodyPr/>
          <a:lstStyle/>
          <a:p>
            <a:r>
              <a:rPr lang="en-US" dirty="0" smtClean="0"/>
              <a:t>Extra Credit - 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85" y="2077412"/>
            <a:ext cx="5765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5" y="283896"/>
            <a:ext cx="10441278" cy="5881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345" y="179185"/>
            <a:ext cx="10178322" cy="1492132"/>
          </a:xfrm>
        </p:spPr>
        <p:txBody>
          <a:bodyPr/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54" y="1467427"/>
            <a:ext cx="8597900" cy="4699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87726" y="17148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Query 3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5"/>
          <a:stretch/>
        </p:blipFill>
        <p:spPr>
          <a:xfrm>
            <a:off x="1049866" y="2184400"/>
            <a:ext cx="10109201" cy="21825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04659" y="137621"/>
            <a:ext cx="10178322" cy="1492132"/>
          </a:xfrm>
        </p:spPr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3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659" y="137621"/>
            <a:ext cx="10178322" cy="1492132"/>
          </a:xfrm>
        </p:spPr>
        <p:txBody>
          <a:bodyPr/>
          <a:lstStyle/>
          <a:p>
            <a:r>
              <a:rPr lang="en-US" dirty="0" smtClean="0"/>
              <a:t>Query 4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8"/>
          <a:stretch/>
        </p:blipFill>
        <p:spPr>
          <a:xfrm>
            <a:off x="1016000" y="2603501"/>
            <a:ext cx="10464800" cy="13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Left scallop edge">
            <a:extLst>
              <a:ext uri="{FF2B5EF4-FFF2-40B4-BE49-F238E27FC236}">
                <a16:creationId xmlns:a16="http://schemas.microsoft.com/office/drawing/2014/main" xmlns="" id="{9FBC1FA0-1C3A-4F90-B7AE-0DD17DE71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right edge border">
            <a:extLst>
              <a:ext uri="{FF2B5EF4-FFF2-40B4-BE49-F238E27FC236}">
                <a16:creationId xmlns:a16="http://schemas.microsoft.com/office/drawing/2014/main" xmlns="" id="{B0FF02D1-83B9-404A-94F8-41B0747E1A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7BD512F-4C79-42D5-A43F-6C63BCF061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B879C6-5743-4A11-97B6-1507DF4D5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 title="Left scallop edge">
            <a:extLst>
              <a:ext uri="{FF2B5EF4-FFF2-40B4-BE49-F238E27FC236}">
                <a16:creationId xmlns:a16="http://schemas.microsoft.com/office/drawing/2014/main" xmlns="" id="{FCCC6A4C-D0C4-4C23-8284-55DEB33311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72" y="928266"/>
            <a:ext cx="4753787" cy="3185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91" y="2367599"/>
            <a:ext cx="4753787" cy="2662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92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7" y="156633"/>
            <a:ext cx="5456766" cy="2036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438398"/>
            <a:ext cx="4707467" cy="4154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3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304800"/>
            <a:ext cx="4504267" cy="3608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54" y="2510367"/>
            <a:ext cx="5341745" cy="3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078" y="179185"/>
            <a:ext cx="10178322" cy="1492132"/>
          </a:xfrm>
        </p:spPr>
        <p:txBody>
          <a:bodyPr/>
          <a:lstStyle/>
          <a:p>
            <a:r>
              <a:rPr lang="en-US" smtClean="0"/>
              <a:t>Extra Credit - 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4" y="925251"/>
            <a:ext cx="7738533" cy="53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165</TotalTime>
  <Words>33</Words>
  <Application>Microsoft Macintosh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Impact</vt:lpstr>
      <vt:lpstr>Arial</vt:lpstr>
      <vt:lpstr>Badge</vt:lpstr>
      <vt:lpstr>MP-2 </vt:lpstr>
      <vt:lpstr>PowerPoint Presentation</vt:lpstr>
      <vt:lpstr>Query 3</vt:lpstr>
      <vt:lpstr>Query 3 </vt:lpstr>
      <vt:lpstr>Query 4 </vt:lpstr>
      <vt:lpstr>PowerPoint Presentation</vt:lpstr>
      <vt:lpstr>PowerPoint Presentation</vt:lpstr>
      <vt:lpstr>PowerPoint Presentation</vt:lpstr>
      <vt:lpstr>Extra Credit - A</vt:lpstr>
      <vt:lpstr>Extra Credit - A</vt:lpstr>
      <vt:lpstr>Extra Credit - B</vt:lpstr>
      <vt:lpstr>Extra Credit - 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MP-2 </dc:title>
  <dc:creator>Snehal Srinivas Gandham</dc:creator>
  <cp:lastModifiedBy>Snehal Srinivas Gandham</cp:lastModifiedBy>
  <cp:revision>22</cp:revision>
  <dcterms:created xsi:type="dcterms:W3CDTF">2017-11-13T19:05:32Z</dcterms:created>
  <dcterms:modified xsi:type="dcterms:W3CDTF">2017-11-14T03:17:36Z</dcterms:modified>
</cp:coreProperties>
</file>