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7" r:id="rId2"/>
    <p:sldId id="388" r:id="rId3"/>
    <p:sldId id="389" r:id="rId4"/>
    <p:sldId id="390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  <p15:guide id="9" pos="756" userDrawn="1">
          <p15:clr>
            <a:srgbClr val="A4A3A4"/>
          </p15:clr>
        </p15:guide>
        <p15:guide id="10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3D1"/>
    <a:srgbClr val="AB2715"/>
    <a:srgbClr val="EBEBEB"/>
    <a:srgbClr val="ECECEC"/>
    <a:srgbClr val="EFEFEF"/>
    <a:srgbClr val="DBDBDB"/>
    <a:srgbClr val="D4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78" y="150"/>
      </p:cViewPr>
      <p:guideLst>
        <p:guide pos="3840"/>
        <p:guide pos="416"/>
        <p:guide pos="7256"/>
        <p:guide orient="horz" pos="648"/>
        <p:guide orient="horz" pos="3929"/>
        <p:guide orient="horz" pos="3864"/>
        <p:guide pos="756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0FC478-E07E-47F2-803C-99BA3F14FF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51589" y="4243469"/>
            <a:ext cx="7488822" cy="830997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800" b="1" spc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四川大学毕业答辩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E79B1-4124-4BDB-924B-F82FA92D53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51590" y="4926278"/>
            <a:ext cx="7846510" cy="676944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>
                <a:solidFill>
                  <a:srgbClr val="71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ctr" defTabSz="914400" rtl="0" eaLnBrk="1" fontAlgn="auto" latinLnBrk="0" hangingPunct="1">
              <a:lnSpc>
                <a:spcPct val="90000"/>
              </a:lnSpc>
              <a:buFont typeface="Arial" panose="020B0604020202020204" pitchFamily="34" charset="0"/>
              <a:buNone/>
              <a:defRPr sz="2000" spc="0">
                <a:solidFill>
                  <a:srgbClr val="71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</a:lstStyle>
          <a:p>
            <a:pPr lvl="0"/>
            <a:r>
              <a:rPr lang="en-US" altLang="zh-CN"/>
              <a:t>PPT Template for Sichuan University graduates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779589E6-C01B-4A96-80C7-AD73DDCCA5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06254" y="1701000"/>
            <a:ext cx="3456000" cy="3456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2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456F4D61-FD9C-4C16-8E04-3990C75229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130301"/>
            <a:ext cx="12192000" cy="24025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87196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87196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7A501-59C6-4A7C-AD1D-1E65EBB8BC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1925" y="2036531"/>
            <a:ext cx="6785436" cy="398103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F53A298F-52CE-4969-A9CF-50FA4018EE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8574" y="2525156"/>
            <a:ext cx="4084674" cy="190211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1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BAA79-025D-49AE-A191-ED3421D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BAA79-025D-49AE-A191-ED3421D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8A09E60B-9D8D-4216-9ADE-78E603F4C9F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72253" y="10887"/>
            <a:ext cx="9759697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1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BAA79-025D-49AE-A191-ED3421D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41E12631-02F0-4AF5-AA0D-D8DD46F5BF3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8200" y="0"/>
            <a:ext cx="5098694" cy="685150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5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7A6C4-348D-4AEE-A178-D7A7951ECA3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" y="10473"/>
            <a:ext cx="12191994" cy="3429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9BE0E7B3-B81C-46E2-B4FA-992DDAED56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15585" y="2604052"/>
            <a:ext cx="3072650" cy="23166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E6F71D02-26C0-422C-94A5-0E13BA40A1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88235" y="2604053"/>
            <a:ext cx="3072650" cy="23166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392E62B8-A4C1-414F-AD36-E09519179E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35701" y="2604053"/>
            <a:ext cx="3072650" cy="23166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8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BBFB6E9-8BBA-4C22-9747-F53EDC5F93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7966" y="1647055"/>
            <a:ext cx="3505504" cy="44870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21477E87-65B0-463B-876C-EFE152D6A7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1" y="1979880"/>
            <a:ext cx="3136900" cy="22479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21EA50BA-BF13-4D27-A467-3E94AD1690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565" y="2828178"/>
            <a:ext cx="3776870" cy="214685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6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8485970E-3D00-4666-8A66-32B5164EF0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83830" y="1971819"/>
            <a:ext cx="2003744" cy="125234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63DF-B9E4-4586-93FD-95547E6FD0DC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48E34-E40F-4E74-AF39-70FADB492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87" r:id="rId5"/>
    <p:sldLayoutId id="2147483686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54" r:id="rId12"/>
    <p:sldLayoutId id="2147483688" r:id="rId13"/>
    <p:sldLayoutId id="2147483655" r:id="rId14"/>
    <p:sldLayoutId id="2147483684" r:id="rId15"/>
    <p:sldLayoutId id="2147483663" r:id="rId16"/>
    <p:sldLayoutId id="21474836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dcvault.com/play/1034762/Can-HLOD-save-your-gam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dcvault.com/play/1034749/Optimizing-Game-Development-Workflows-wit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dcvault.com/play/1034689/144FPS-Rendering-on-Mobile-Fram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3A67DB34-5657-4460-A7FD-9F453854A297}"/>
              </a:ext>
            </a:extLst>
          </p:cNvPr>
          <p:cNvSpPr txBox="1"/>
          <p:nvPr/>
        </p:nvSpPr>
        <p:spPr>
          <a:xfrm>
            <a:off x="753197" y="1048295"/>
            <a:ext cx="8723312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hlinkClick r:id="rId2"/>
              </a:rPr>
              <a:t>GDC Vault - Can HLOD save your game? (Presented by </a:t>
            </a:r>
            <a:r>
              <a:rPr lang="en-US" altLang="zh-CN" sz="1600" dirty="0" err="1">
                <a:hlinkClick r:id="rId2"/>
              </a:rPr>
              <a:t>Simplygon</a:t>
            </a:r>
            <a:r>
              <a:rPr lang="en-US" altLang="zh-CN" sz="1600" dirty="0">
                <a:hlinkClick r:id="rId2"/>
              </a:rPr>
              <a:t>, Microsoft)</a:t>
            </a:r>
            <a:endParaRPr lang="zh-CN" altLang="en-US" sz="1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7A081BB-D59D-4E1A-A54F-565E08A88A17}"/>
              </a:ext>
            </a:extLst>
          </p:cNvPr>
          <p:cNvCxnSpPr>
            <a:cxnSpLocks/>
          </p:cNvCxnSpPr>
          <p:nvPr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57" y="185688"/>
            <a:ext cx="7163800" cy="78115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3197" y="1427373"/>
            <a:ext cx="564770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微软的</a:t>
            </a:r>
            <a:r>
              <a:rPr lang="en-US" altLang="zh-CN" dirty="0" err="1"/>
              <a:t>Simplygon</a:t>
            </a:r>
            <a:r>
              <a:rPr lang="zh-CN" altLang="en-US" dirty="0"/>
              <a:t>团队工作，非常</a:t>
            </a:r>
            <a:r>
              <a:rPr lang="zh-CN" altLang="en-US" dirty="0" smtClean="0"/>
              <a:t>类似</a:t>
            </a:r>
            <a:r>
              <a:rPr lang="en-US" altLang="zh-CN" dirty="0" err="1" smtClean="0"/>
              <a:t>LightSpeedPoly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67DB34-5657-4460-A7FD-9F453854A297}"/>
              </a:ext>
            </a:extLst>
          </p:cNvPr>
          <p:cNvSpPr txBox="1"/>
          <p:nvPr/>
        </p:nvSpPr>
        <p:spPr>
          <a:xfrm>
            <a:off x="917678" y="1879805"/>
            <a:ext cx="10512321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Mesh Reduction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LOD Chaining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Bone Reduction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Skeletal mesh LOD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Billboard Cloud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Foliage assets to billboard sprites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Visibility Culling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Hollow Shell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Optimize </a:t>
            </a:r>
            <a:r>
              <a:rPr lang="en-US" altLang="zh-CN" sz="1600" dirty="0" err="1" smtClean="0"/>
              <a:t>kitbashed</a:t>
            </a:r>
            <a:r>
              <a:rPr lang="en-US" altLang="zh-CN" sz="1600" dirty="0" smtClean="0"/>
              <a:t> asset</a:t>
            </a:r>
            <a:r>
              <a:rPr lang="zh-CN" altLang="en-US" sz="1600" dirty="0" smtClean="0"/>
              <a:t>，只保留看得见的外壳）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Mesh Aggregation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Remeshing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Creates a new geometry for one or more meshes that can be used as a proxy for distant </a:t>
            </a:r>
            <a:r>
              <a:rPr lang="en-US" altLang="zh-CN" sz="1600" dirty="0" smtClean="0"/>
              <a:t>use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735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52" y="133555"/>
            <a:ext cx="7154273" cy="8192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1056" y="1142811"/>
            <a:ext cx="11527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GDC Vault - Optimizing Game Development Workflows with Visual Studio and AI (Presented by Microsoft)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1056" y="1512143"/>
            <a:ext cx="822532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微软对于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的新功能，包括集成了很好用的一个</a:t>
            </a:r>
            <a:r>
              <a:rPr lang="en-US" altLang="zh-CN" dirty="0" smtClean="0"/>
              <a:t>AI coding</a:t>
            </a:r>
            <a:r>
              <a:rPr lang="zh-CN" altLang="en-US" dirty="0" smtClean="0"/>
              <a:t>插件、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Copilot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67DB34-5657-4460-A7FD-9F453854A297}"/>
              </a:ext>
            </a:extLst>
          </p:cNvPr>
          <p:cNvSpPr txBox="1"/>
          <p:nvPr/>
        </p:nvSpPr>
        <p:spPr>
          <a:xfrm>
            <a:off x="917678" y="1879805"/>
            <a:ext cx="1051232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Build Time Tracer</a:t>
            </a:r>
            <a:r>
              <a:rPr lang="zh-CN" altLang="en-US" sz="1600" dirty="0" smtClean="0"/>
              <a:t>，现在</a:t>
            </a:r>
            <a:r>
              <a:rPr lang="en-US" altLang="zh-CN" sz="1600" dirty="0" smtClean="0"/>
              <a:t>VS</a:t>
            </a:r>
            <a:r>
              <a:rPr lang="zh-CN" altLang="en-US" sz="1600" dirty="0" smtClean="0"/>
              <a:t>可以直接查看</a:t>
            </a:r>
            <a:r>
              <a:rPr lang="en-US" altLang="zh-CN" sz="1600" dirty="0" smtClean="0"/>
              <a:t>VS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Build</a:t>
            </a:r>
            <a:r>
              <a:rPr lang="zh-CN" altLang="en-US" sz="1600" dirty="0" smtClean="0"/>
              <a:t>时间，直观查看哪一个</a:t>
            </a:r>
            <a:r>
              <a:rPr lang="en-US" altLang="zh-CN" sz="1600" dirty="0" err="1" smtClean="0"/>
              <a:t>cpp</a:t>
            </a:r>
            <a:r>
              <a:rPr lang="zh-CN" altLang="en-US" sz="1600" dirty="0" smtClean="0"/>
              <a:t>可能包含了不必要的头文件等导致</a:t>
            </a:r>
            <a:r>
              <a:rPr lang="en-US" altLang="zh-CN" sz="1600" dirty="0" err="1" smtClean="0"/>
              <a:t>buid</a:t>
            </a:r>
            <a:r>
              <a:rPr lang="en-US" altLang="zh-CN" sz="1600" dirty="0" smtClean="0"/>
              <a:t> time</a:t>
            </a:r>
            <a:r>
              <a:rPr lang="zh-CN" altLang="en-US" sz="1600" dirty="0" smtClean="0"/>
              <a:t>过多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Github</a:t>
            </a:r>
            <a:r>
              <a:rPr lang="en-US" altLang="zh-CN" sz="1600" dirty="0" smtClean="0"/>
              <a:t> Copilot + VS</a:t>
            </a:r>
            <a:r>
              <a:rPr lang="zh-CN" altLang="en-US" sz="1600" dirty="0" smtClean="0"/>
              <a:t>，非常好用，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）查看分析错误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Unit Test 3</a:t>
            </a:r>
            <a:r>
              <a:rPr lang="zh-CN" altLang="en-US" sz="1600" dirty="0" smtClean="0"/>
              <a:t>）直接解释源文件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）自动编写</a:t>
            </a:r>
            <a:r>
              <a:rPr lang="en-US" altLang="zh-CN" sz="1600" dirty="0" err="1" smtClean="0"/>
              <a:t>Doxygen</a:t>
            </a:r>
            <a:r>
              <a:rPr lang="zh-CN" altLang="en-US" sz="1600" dirty="0" smtClean="0"/>
              <a:t>注释 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）直接用注释和函数名快速生成实现 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Memory Layout</a:t>
            </a:r>
            <a:r>
              <a:rPr lang="zh-CN" altLang="en-US" sz="1600" dirty="0" smtClean="0"/>
              <a:t>分析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VS</a:t>
            </a:r>
            <a:r>
              <a:rPr lang="zh-CN" altLang="en-US" sz="1600" dirty="0" smtClean="0"/>
              <a:t>上方加入了一个搜索窗口，可以直接快速检索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将</a:t>
            </a:r>
            <a:r>
              <a:rPr lang="zh-CN" altLang="en-US" sz="1600" dirty="0" smtClean="0"/>
              <a:t>会实现：</a:t>
            </a:r>
            <a:r>
              <a:rPr lang="en-US" altLang="zh-CN" sz="1600" dirty="0" smtClean="0"/>
              <a:t>UE</a:t>
            </a:r>
            <a:r>
              <a:rPr lang="zh-CN" altLang="en-US" sz="1600" dirty="0" smtClean="0"/>
              <a:t>工程可以直接由</a:t>
            </a:r>
            <a:r>
              <a:rPr lang="en-US" altLang="zh-CN" sz="1600" dirty="0" smtClean="0"/>
              <a:t>VS</a:t>
            </a:r>
            <a:r>
              <a:rPr lang="zh-CN" altLang="en-US" sz="1600" dirty="0" smtClean="0"/>
              <a:t>运行而不是转换为</a:t>
            </a:r>
            <a:r>
              <a:rPr lang="en-US" altLang="zh-CN" sz="1600" dirty="0" err="1" smtClean="0"/>
              <a:t>sln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70377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1056" y="1512143"/>
            <a:ext cx="1088471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问题：硬件升级，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设备支持更高帧率，如何既保持高帧率（</a:t>
            </a:r>
            <a:r>
              <a:rPr lang="en-US" altLang="zh-CN" dirty="0" smtClean="0"/>
              <a:t>90/120/144 Hz</a:t>
            </a:r>
            <a:r>
              <a:rPr lang="zh-CN" altLang="en-US" dirty="0" smtClean="0"/>
              <a:t>或更高）</a:t>
            </a:r>
            <a:r>
              <a:rPr lang="zh-CN" altLang="en-US" dirty="0" smtClean="0"/>
              <a:t>并不减少画质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66" y="262723"/>
            <a:ext cx="7163800" cy="6954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9323" y="1142811"/>
            <a:ext cx="12108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GDC Vault - 144FPS Rendering on Mobile: Frame Prediction in 'Arena Breakout' (Presented by </a:t>
            </a:r>
            <a:r>
              <a:rPr lang="en-US" altLang="zh-CN" dirty="0" err="1">
                <a:hlinkClick r:id="rId3"/>
              </a:rPr>
              <a:t>Tencent</a:t>
            </a:r>
            <a:r>
              <a:rPr lang="en-US" altLang="zh-CN" dirty="0">
                <a:hlinkClick r:id="rId3"/>
              </a:rPr>
              <a:t> Games)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1055" y="1937683"/>
            <a:ext cx="810253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挑战：高质量画面和高帧率通常需要</a:t>
            </a:r>
            <a:r>
              <a:rPr lang="en-US" altLang="zh-CN" dirty="0" smtClean="0"/>
              <a:t>trade off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的电池消耗和过热问题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871055" y="2363223"/>
            <a:ext cx="10841429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未采用方案：</a:t>
            </a:r>
            <a:r>
              <a:rPr lang="en-US" altLang="zh-CN" dirty="0" smtClean="0"/>
              <a:t>1)Neural Network</a:t>
            </a:r>
            <a:r>
              <a:rPr lang="zh-CN" altLang="en-US" dirty="0" smtClean="0"/>
              <a:t>（</a:t>
            </a:r>
            <a:r>
              <a:rPr lang="zh-CN" altLang="en-US" dirty="0" smtClean="0"/>
              <a:t>但必须有</a:t>
            </a:r>
            <a:r>
              <a:rPr lang="en-US" altLang="zh-CN" dirty="0" smtClean="0"/>
              <a:t>NPU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2)Software</a:t>
            </a:r>
            <a:r>
              <a:rPr lang="zh-CN" altLang="en-US" dirty="0"/>
              <a:t> </a:t>
            </a:r>
            <a:r>
              <a:rPr lang="en-US" altLang="zh-CN" dirty="0" smtClean="0"/>
              <a:t>super-resolution</a:t>
            </a:r>
            <a:r>
              <a:rPr lang="zh-CN" altLang="en-US" dirty="0" smtClean="0"/>
              <a:t>（开销大，帧率提升不大）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Frame Interpolation</a:t>
            </a:r>
            <a:r>
              <a:rPr lang="zh-CN" altLang="en-US" dirty="0" smtClean="0"/>
              <a:t>（插帧会有开销，导致</a:t>
            </a:r>
            <a:r>
              <a:rPr lang="en-US" altLang="zh-CN" dirty="0" smtClean="0"/>
              <a:t>response latency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871054" y="3168136"/>
            <a:ext cx="101681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Key Idea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1)</a:t>
            </a:r>
            <a:r>
              <a:rPr lang="en-US" altLang="zh-CN" dirty="0" smtClean="0"/>
              <a:t>Reusing Pixels 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Separate dynamic and static objects</a:t>
            </a:r>
            <a:r>
              <a:rPr lang="zh-CN" altLang="en-US" dirty="0" smtClean="0"/>
              <a:t>（主要复用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Pixels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4" y="3684841"/>
            <a:ext cx="6768624" cy="14812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66" y="5166121"/>
            <a:ext cx="7220982" cy="149607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788666" y="563049"/>
            <a:ext cx="1043876" cy="416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/>
              <a:t>25min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522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66" y="262723"/>
            <a:ext cx="7163800" cy="69542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88666" y="563049"/>
            <a:ext cx="1274708" cy="416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25min</a:t>
            </a:r>
            <a:r>
              <a:rPr lang="zh-CN" altLang="en-US" smtClean="0"/>
              <a:t>以后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6882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母校模板-终稿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92917"/>
      </a:accent1>
      <a:accent2>
        <a:srgbClr val="DA1D1C"/>
      </a:accent2>
      <a:accent3>
        <a:srgbClr val="FF2800"/>
      </a:accent3>
      <a:accent4>
        <a:srgbClr val="FF4F1E"/>
      </a:accent4>
      <a:accent5>
        <a:srgbClr val="979997"/>
      </a:accent5>
      <a:accent6>
        <a:srgbClr val="AD0000"/>
      </a:accent6>
      <a:hlink>
        <a:srgbClr val="4472C4"/>
      </a:hlink>
      <a:folHlink>
        <a:srgbClr val="BFBFBF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7656</TotalTime>
  <Words>343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龙飞 刘</dc:creator>
  <cp:lastModifiedBy>qiu</cp:lastModifiedBy>
  <cp:revision>626</cp:revision>
  <dcterms:created xsi:type="dcterms:W3CDTF">2018-12-30T12:34:33Z</dcterms:created>
  <dcterms:modified xsi:type="dcterms:W3CDTF">2024-11-12T13:32:44Z</dcterms:modified>
</cp:coreProperties>
</file>