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80" autoAdjust="0"/>
    <p:restoredTop sz="96344" autoAdjust="0"/>
  </p:normalViewPr>
  <p:slideViewPr>
    <p:cSldViewPr snapToGrid="0">
      <p:cViewPr>
        <p:scale>
          <a:sx n="150" d="100"/>
          <a:sy n="150" d="100"/>
        </p:scale>
        <p:origin x="-1866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237D-AEB9-4AEB-9E81-60C9674BA837}" type="datetimeFigureOut">
              <a:rPr lang="en-US" smtClean="0"/>
              <a:t>08/22/2018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AD2-D4EA-407A-A478-1B3BB7DD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3495" y="3473889"/>
            <a:ext cx="1349297" cy="769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7066" y="3473889"/>
            <a:ext cx="1349297" cy="769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00637" y="3473889"/>
            <a:ext cx="1349297" cy="769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0909" y="2821913"/>
            <a:ext cx="5097779" cy="1617980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8029" y="2334471"/>
            <a:ext cx="5417820" cy="245340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73495" y="3481643"/>
            <a:ext cx="83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EXPOSE 80</a:t>
            </a:r>
            <a:endParaRPr lang="en-US" sz="105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703802" y="3307197"/>
            <a:ext cx="78581" cy="166692"/>
            <a:chOff x="3109913" y="1902604"/>
            <a:chExt cx="78581" cy="166692"/>
          </a:xfrm>
        </p:grpSpPr>
        <p:sp>
          <p:nvSpPr>
            <p:cNvPr id="15" name="Oval 14"/>
            <p:cNvSpPr/>
            <p:nvPr/>
          </p:nvSpPr>
          <p:spPr>
            <a:xfrm>
              <a:off x="3109913" y="1902604"/>
              <a:ext cx="78581" cy="785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48013" y="1981185"/>
              <a:ext cx="0" cy="881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299715" y="3481643"/>
            <a:ext cx="952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EXPOSE 8080</a:t>
            </a:r>
            <a:endParaRPr lang="en-US" sz="1050" dirty="0"/>
          </a:p>
        </p:txBody>
      </p:sp>
      <p:sp>
        <p:nvSpPr>
          <p:cNvPr id="25" name="Oval 24"/>
          <p:cNvSpPr/>
          <p:nvPr/>
        </p:nvSpPr>
        <p:spPr>
          <a:xfrm>
            <a:off x="5430022" y="3307197"/>
            <a:ext cx="78581" cy="785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68122" y="3385778"/>
            <a:ext cx="0" cy="881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5935" y="3481643"/>
            <a:ext cx="1194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EXPOSE 270108</a:t>
            </a:r>
            <a:endParaRPr lang="en-US" sz="1050" dirty="0"/>
          </a:p>
        </p:txBody>
      </p:sp>
      <p:sp>
        <p:nvSpPr>
          <p:cNvPr id="28" name="Oval 27"/>
          <p:cNvSpPr/>
          <p:nvPr/>
        </p:nvSpPr>
        <p:spPr>
          <a:xfrm>
            <a:off x="7156242" y="3307197"/>
            <a:ext cx="78581" cy="785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94342" y="3385778"/>
            <a:ext cx="0" cy="881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45239" y="2696820"/>
            <a:ext cx="33909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Network: </a:t>
            </a:r>
            <a:r>
              <a:rPr lang="en-US" sz="1200" dirty="0" err="1" smtClean="0"/>
              <a:t>archangel_net</a:t>
            </a:r>
            <a:r>
              <a:rPr lang="en-US" sz="1200" dirty="0" smtClean="0"/>
              <a:t> { subnet: 10.10.11.0/24; }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702611" y="2676021"/>
            <a:ext cx="78581" cy="166692"/>
            <a:chOff x="3109913" y="1902604"/>
            <a:chExt cx="78581" cy="166692"/>
          </a:xfrm>
        </p:grpSpPr>
        <p:sp>
          <p:nvSpPr>
            <p:cNvPr id="38" name="Oval 37"/>
            <p:cNvSpPr/>
            <p:nvPr/>
          </p:nvSpPr>
          <p:spPr>
            <a:xfrm>
              <a:off x="3109913" y="1902604"/>
              <a:ext cx="78581" cy="785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148013" y="1981185"/>
              <a:ext cx="0" cy="881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01420" y="2167779"/>
            <a:ext cx="78581" cy="166692"/>
            <a:chOff x="3109913" y="1902604"/>
            <a:chExt cx="78581" cy="166692"/>
          </a:xfrm>
        </p:grpSpPr>
        <p:sp>
          <p:nvSpPr>
            <p:cNvPr id="41" name="Oval 40"/>
            <p:cNvSpPr/>
            <p:nvPr/>
          </p:nvSpPr>
          <p:spPr>
            <a:xfrm>
              <a:off x="3109913" y="1902604"/>
              <a:ext cx="78581" cy="785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148013" y="1981185"/>
              <a:ext cx="0" cy="881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696782" y="2012210"/>
            <a:ext cx="373935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Network: avid-198</a:t>
            </a:r>
          </a:p>
          <a:p>
            <a:pPr algn="ctr"/>
            <a:r>
              <a:rPr lang="en-US" sz="1200" dirty="0" smtClean="0"/>
              <a:t>{ subnet: subnet-a7a8e7ea ; public-</a:t>
            </a:r>
            <a:r>
              <a:rPr lang="en-US" sz="1200" dirty="0" err="1" smtClean="0"/>
              <a:t>ip</a:t>
            </a:r>
            <a:r>
              <a:rPr lang="en-US" sz="1200" dirty="0" smtClean="0"/>
              <a:t>: 21.105.171.51; }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387368" y="3879033"/>
            <a:ext cx="1657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{ </a:t>
            </a:r>
            <a:r>
              <a:rPr lang="en-US" sz="1200" dirty="0" err="1" smtClean="0"/>
              <a:t>ip</a:t>
            </a:r>
            <a:r>
              <a:rPr lang="en-US" sz="1200" dirty="0" smtClean="0"/>
              <a:t>: 10.10.11.10; }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147443" y="3885848"/>
            <a:ext cx="1657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{ </a:t>
            </a:r>
            <a:r>
              <a:rPr lang="en-US" sz="1200" dirty="0" err="1" smtClean="0"/>
              <a:t>ip</a:t>
            </a:r>
            <a:r>
              <a:rPr lang="en-US" sz="1200" dirty="0" smtClean="0"/>
              <a:t>: 10.10.11.20; }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860817" y="3917886"/>
            <a:ext cx="1657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{ </a:t>
            </a:r>
            <a:r>
              <a:rPr lang="en-US" sz="1200" dirty="0" err="1" smtClean="0"/>
              <a:t>ip</a:t>
            </a:r>
            <a:r>
              <a:rPr lang="en-US" sz="1200" dirty="0" smtClean="0"/>
              <a:t>: 10.10.11.30; }</a:t>
            </a:r>
            <a:endParaRPr lang="en-US" sz="1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739520" y="3347062"/>
            <a:ext cx="1665918" cy="0"/>
          </a:xfrm>
          <a:prstGeom prst="line">
            <a:avLst/>
          </a:prstGeom>
          <a:ln w="12700">
            <a:solidFill>
              <a:schemeClr val="accent3"/>
            </a:solidFill>
            <a:prstDash val="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39520" y="2835319"/>
            <a:ext cx="0" cy="511168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39520" y="2334471"/>
            <a:ext cx="0" cy="34155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364711" y="2408136"/>
            <a:ext cx="830580" cy="261610"/>
            <a:chOff x="3364711" y="1837906"/>
            <a:chExt cx="830580" cy="261610"/>
          </a:xfrm>
        </p:grpSpPr>
        <p:sp>
          <p:nvSpPr>
            <p:cNvPr id="58" name="Rectangle 57"/>
            <p:cNvSpPr/>
            <p:nvPr/>
          </p:nvSpPr>
          <p:spPr>
            <a:xfrm>
              <a:off x="3685942" y="1908176"/>
              <a:ext cx="107155" cy="121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64711" y="1837906"/>
              <a:ext cx="830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MAP 80:80</a:t>
              </a:r>
              <a:endParaRPr lang="en-US" sz="105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324229" y="1921835"/>
            <a:ext cx="830580" cy="261610"/>
            <a:chOff x="3364711" y="1837906"/>
            <a:chExt cx="830580" cy="261610"/>
          </a:xfrm>
        </p:grpSpPr>
        <p:sp>
          <p:nvSpPr>
            <p:cNvPr id="61" name="Rectangle 60"/>
            <p:cNvSpPr/>
            <p:nvPr/>
          </p:nvSpPr>
          <p:spPr>
            <a:xfrm>
              <a:off x="3685942" y="1908176"/>
              <a:ext cx="107155" cy="121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64711" y="1837906"/>
              <a:ext cx="830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PORT: 80</a:t>
              </a:r>
              <a:endParaRPr lang="en-US" sz="105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687044" y="4089425"/>
            <a:ext cx="970571" cy="276999"/>
            <a:chOff x="3687044" y="4089425"/>
            <a:chExt cx="970571" cy="276999"/>
          </a:xfrm>
        </p:grpSpPr>
        <p:sp>
          <p:nvSpPr>
            <p:cNvPr id="64" name="Rectangle 63"/>
            <p:cNvSpPr/>
            <p:nvPr/>
          </p:nvSpPr>
          <p:spPr>
            <a:xfrm>
              <a:off x="3793097" y="4169375"/>
              <a:ext cx="767234" cy="128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87044" y="4089425"/>
              <a:ext cx="970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archangelui</a:t>
              </a:r>
              <a:endParaRPr lang="en-US" sz="1200" dirty="0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549900" y="4163479"/>
            <a:ext cx="857250" cy="128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91092" y="4083529"/>
            <a:ext cx="9705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archangelms</a:t>
            </a:r>
            <a:endParaRPr lang="en-US" sz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7204663" y="4100908"/>
            <a:ext cx="970571" cy="276999"/>
            <a:chOff x="3687044" y="4089425"/>
            <a:chExt cx="970571" cy="276999"/>
          </a:xfrm>
        </p:grpSpPr>
        <p:sp>
          <p:nvSpPr>
            <p:cNvPr id="70" name="Rectangle 69"/>
            <p:cNvSpPr/>
            <p:nvPr/>
          </p:nvSpPr>
          <p:spPr>
            <a:xfrm>
              <a:off x="3793097" y="4169375"/>
              <a:ext cx="767234" cy="128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87044" y="4089425"/>
              <a:ext cx="970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seededdb</a:t>
              </a:r>
              <a:endParaRPr lang="en-US" sz="12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04663" y="3122876"/>
            <a:ext cx="14435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archangelms:8080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5520228" y="3347062"/>
            <a:ext cx="1665918" cy="0"/>
          </a:xfrm>
          <a:prstGeom prst="line">
            <a:avLst/>
          </a:prstGeom>
          <a:ln w="12700">
            <a:solidFill>
              <a:schemeClr val="accent3"/>
            </a:solidFill>
            <a:prstDash val="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85371" y="3122876"/>
            <a:ext cx="14435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seededdb</a:t>
            </a:r>
            <a:r>
              <a:rPr lang="en-US" sz="1200" dirty="0" smtClean="0"/>
              <a:t>:</a:t>
            </a:r>
            <a:r>
              <a:rPr lang="en-US" sz="1200" dirty="0" smtClean="0"/>
              <a:t>270108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079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Sprint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Gee, Steve [IT]</dc:creator>
  <cp:lastModifiedBy>Gee, Steve [IT]</cp:lastModifiedBy>
  <cp:revision>7</cp:revision>
  <dcterms:created xsi:type="dcterms:W3CDTF">2018-08-22T13:01:08Z</dcterms:created>
  <dcterms:modified xsi:type="dcterms:W3CDTF">2018-08-22T13:41:12Z</dcterms:modified>
</cp:coreProperties>
</file>