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8" r:id="rId2"/>
    <p:sldId id="258" r:id="rId3"/>
    <p:sldId id="289" r:id="rId4"/>
    <p:sldId id="291" r:id="rId5"/>
    <p:sldId id="29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S GOH" userId="811915384169e628" providerId="LiveId" clId="{0C6DB96F-C080-4285-9449-221AE1FB44D4}"/>
    <pc:docChg chg="custSel addSld delSld modSld">
      <pc:chgData name="SS GOH" userId="811915384169e628" providerId="LiveId" clId="{0C6DB96F-C080-4285-9449-221AE1FB44D4}" dt="2025-08-05T00:36:05.407" v="319" actId="1076"/>
      <pc:docMkLst>
        <pc:docMk/>
      </pc:docMkLst>
      <pc:sldChg chg="addSp delSp modSp new mod">
        <pc:chgData name="SS GOH" userId="811915384169e628" providerId="LiveId" clId="{0C6DB96F-C080-4285-9449-221AE1FB44D4}" dt="2025-08-04T10:12:25.751" v="155" actId="20577"/>
        <pc:sldMkLst>
          <pc:docMk/>
          <pc:sldMk cId="1216244251" sldId="290"/>
        </pc:sldMkLst>
        <pc:spChg chg="del">
          <ac:chgData name="SS GOH" userId="811915384169e628" providerId="LiveId" clId="{0C6DB96F-C080-4285-9449-221AE1FB44D4}" dt="2025-08-04T10:10:31.009" v="2" actId="478"/>
          <ac:spMkLst>
            <pc:docMk/>
            <pc:sldMk cId="1216244251" sldId="290"/>
            <ac:spMk id="2" creationId="{E5074C48-B3FB-440D-358B-92E1354595EA}"/>
          </ac:spMkLst>
        </pc:spChg>
        <pc:spChg chg="del">
          <ac:chgData name="SS GOH" userId="811915384169e628" providerId="LiveId" clId="{0C6DB96F-C080-4285-9449-221AE1FB44D4}" dt="2025-08-04T10:10:32.334" v="5" actId="478"/>
          <ac:spMkLst>
            <pc:docMk/>
            <pc:sldMk cId="1216244251" sldId="290"/>
            <ac:spMk id="3" creationId="{FDBAFF81-F6E8-A565-F750-3E457B4380B2}"/>
          </ac:spMkLst>
        </pc:spChg>
        <pc:spChg chg="add del mod">
          <ac:chgData name="SS GOH" userId="811915384169e628" providerId="LiveId" clId="{0C6DB96F-C080-4285-9449-221AE1FB44D4}" dt="2025-08-04T10:10:31.009" v="4"/>
          <ac:spMkLst>
            <pc:docMk/>
            <pc:sldMk cId="1216244251" sldId="290"/>
            <ac:spMk id="4" creationId="{498862F6-6C5D-6CCC-42FB-AA495B8A6AFE}"/>
          </ac:spMkLst>
        </pc:spChg>
        <pc:spChg chg="add mod">
          <ac:chgData name="SS GOH" userId="811915384169e628" providerId="LiveId" clId="{0C6DB96F-C080-4285-9449-221AE1FB44D4}" dt="2025-08-04T10:12:25.751" v="155" actId="20577"/>
          <ac:spMkLst>
            <pc:docMk/>
            <pc:sldMk cId="1216244251" sldId="290"/>
            <ac:spMk id="5" creationId="{A37052B0-5EF4-307B-F635-1938D73298C6}"/>
          </ac:spMkLst>
        </pc:spChg>
      </pc:sldChg>
      <pc:sldChg chg="add del">
        <pc:chgData name="SS GOH" userId="811915384169e628" providerId="LiveId" clId="{0C6DB96F-C080-4285-9449-221AE1FB44D4}" dt="2025-08-04T10:10:35.783" v="7"/>
        <pc:sldMkLst>
          <pc:docMk/>
          <pc:sldMk cId="0" sldId="291"/>
        </pc:sldMkLst>
      </pc:sldChg>
      <pc:sldChg chg="addSp delSp modSp new mod">
        <pc:chgData name="SS GOH" userId="811915384169e628" providerId="LiveId" clId="{0C6DB96F-C080-4285-9449-221AE1FB44D4}" dt="2025-08-05T00:36:05.407" v="319" actId="1076"/>
        <pc:sldMkLst>
          <pc:docMk/>
          <pc:sldMk cId="908159113" sldId="291"/>
        </pc:sldMkLst>
        <pc:spChg chg="del">
          <ac:chgData name="SS GOH" userId="811915384169e628" providerId="LiveId" clId="{0C6DB96F-C080-4285-9449-221AE1FB44D4}" dt="2025-08-05T00:24:04.537" v="158" actId="478"/>
          <ac:spMkLst>
            <pc:docMk/>
            <pc:sldMk cId="908159113" sldId="291"/>
            <ac:spMk id="2" creationId="{A742B5F1-0A17-6FA6-3F92-924CEE30E3D5}"/>
          </ac:spMkLst>
        </pc:spChg>
        <pc:spChg chg="del">
          <ac:chgData name="SS GOH" userId="811915384169e628" providerId="LiveId" clId="{0C6DB96F-C080-4285-9449-221AE1FB44D4}" dt="2025-08-05T00:23:53.451" v="157" actId="478"/>
          <ac:spMkLst>
            <pc:docMk/>
            <pc:sldMk cId="908159113" sldId="291"/>
            <ac:spMk id="3" creationId="{E19F828A-BCC3-98D5-F407-50B8FAE60881}"/>
          </ac:spMkLst>
        </pc:spChg>
        <pc:spChg chg="add mod">
          <ac:chgData name="SS GOH" userId="811915384169e628" providerId="LiveId" clId="{0C6DB96F-C080-4285-9449-221AE1FB44D4}" dt="2025-08-05T00:26:36.050" v="188" actId="164"/>
          <ac:spMkLst>
            <pc:docMk/>
            <pc:sldMk cId="908159113" sldId="291"/>
            <ac:spMk id="8" creationId="{A99F87AE-0743-2528-BDB1-7F44BC9F3595}"/>
          </ac:spMkLst>
        </pc:spChg>
        <pc:spChg chg="add mod">
          <ac:chgData name="SS GOH" userId="811915384169e628" providerId="LiveId" clId="{0C6DB96F-C080-4285-9449-221AE1FB44D4}" dt="2025-08-05T00:36:05.407" v="319" actId="1076"/>
          <ac:spMkLst>
            <pc:docMk/>
            <pc:sldMk cId="908159113" sldId="291"/>
            <ac:spMk id="14" creationId="{D7D61B48-C51F-125B-65CD-63735499494E}"/>
          </ac:spMkLst>
        </pc:spChg>
        <pc:spChg chg="add mod">
          <ac:chgData name="SS GOH" userId="811915384169e628" providerId="LiveId" clId="{0C6DB96F-C080-4285-9449-221AE1FB44D4}" dt="2025-08-05T00:32:16.711" v="295" actId="1076"/>
          <ac:spMkLst>
            <pc:docMk/>
            <pc:sldMk cId="908159113" sldId="291"/>
            <ac:spMk id="17" creationId="{F525AAE9-7F2B-BD4F-C32B-01933DF1F9AE}"/>
          </ac:spMkLst>
        </pc:spChg>
        <pc:grpChg chg="add mod">
          <ac:chgData name="SS GOH" userId="811915384169e628" providerId="LiveId" clId="{0C6DB96F-C080-4285-9449-221AE1FB44D4}" dt="2025-08-05T00:26:36.050" v="188" actId="164"/>
          <ac:grpSpMkLst>
            <pc:docMk/>
            <pc:sldMk cId="908159113" sldId="291"/>
            <ac:grpSpMk id="9" creationId="{63ED37E9-436C-1330-AB81-673DDFD19A90}"/>
          </ac:grpSpMkLst>
        </pc:grpChg>
        <pc:picChg chg="add mod">
          <ac:chgData name="SS GOH" userId="811915384169e628" providerId="LiveId" clId="{0C6DB96F-C080-4285-9449-221AE1FB44D4}" dt="2025-08-05T00:24:39.391" v="161" actId="1076"/>
          <ac:picMkLst>
            <pc:docMk/>
            <pc:sldMk cId="908159113" sldId="291"/>
            <ac:picMk id="5" creationId="{C8EC7615-7B28-0F8F-A6A8-F7BA171ADAE7}"/>
          </ac:picMkLst>
        </pc:picChg>
        <pc:picChg chg="add mod">
          <ac:chgData name="SS GOH" userId="811915384169e628" providerId="LiveId" clId="{0C6DB96F-C080-4285-9449-221AE1FB44D4}" dt="2025-08-05T00:26:36.050" v="188" actId="164"/>
          <ac:picMkLst>
            <pc:docMk/>
            <pc:sldMk cId="908159113" sldId="291"/>
            <ac:picMk id="7" creationId="{8BFCCBE6-B107-A81F-50DE-1996AADEAB5D}"/>
          </ac:picMkLst>
        </pc:picChg>
        <pc:picChg chg="add mod">
          <ac:chgData name="SS GOH" userId="811915384169e628" providerId="LiveId" clId="{0C6DB96F-C080-4285-9449-221AE1FB44D4}" dt="2025-08-05T00:27:32.479" v="193" actId="1076"/>
          <ac:picMkLst>
            <pc:docMk/>
            <pc:sldMk cId="908159113" sldId="291"/>
            <ac:picMk id="11" creationId="{30EAC3DF-3F95-2993-0950-FEC2624EDA4B}"/>
          </ac:picMkLst>
        </pc:picChg>
        <pc:picChg chg="add mod">
          <ac:chgData name="SS GOH" userId="811915384169e628" providerId="LiveId" clId="{0C6DB96F-C080-4285-9449-221AE1FB44D4}" dt="2025-08-05T00:28:32.980" v="196" actId="1076"/>
          <ac:picMkLst>
            <pc:docMk/>
            <pc:sldMk cId="908159113" sldId="291"/>
            <ac:picMk id="13" creationId="{416DD1C1-835C-10B1-C457-36918D7FCA03}"/>
          </ac:picMkLst>
        </pc:picChg>
        <pc:picChg chg="add mod">
          <ac:chgData name="SS GOH" userId="811915384169e628" providerId="LiveId" clId="{0C6DB96F-C080-4285-9449-221AE1FB44D4}" dt="2025-08-05T00:31:49.457" v="271" actId="1076"/>
          <ac:picMkLst>
            <pc:docMk/>
            <pc:sldMk cId="908159113" sldId="291"/>
            <ac:picMk id="16" creationId="{2BD46068-D8D9-27ED-3B68-55ADB70058B9}"/>
          </ac:picMkLst>
        </pc:picChg>
        <pc:picChg chg="add mod">
          <ac:chgData name="SS GOH" userId="811915384169e628" providerId="LiveId" clId="{0C6DB96F-C080-4285-9449-221AE1FB44D4}" dt="2025-08-05T00:33:12.515" v="298" actId="1076"/>
          <ac:picMkLst>
            <pc:docMk/>
            <pc:sldMk cId="908159113" sldId="291"/>
            <ac:picMk id="19" creationId="{C7F9FB7A-3875-1AF1-6882-E715FF4FDC7E}"/>
          </ac:picMkLst>
        </pc:picChg>
        <pc:picChg chg="add mod">
          <ac:chgData name="SS GOH" userId="811915384169e628" providerId="LiveId" clId="{0C6DB96F-C080-4285-9449-221AE1FB44D4}" dt="2025-08-05T00:33:58.223" v="301" actId="1076"/>
          <ac:picMkLst>
            <pc:docMk/>
            <pc:sldMk cId="908159113" sldId="291"/>
            <ac:picMk id="21" creationId="{3911C4CD-337B-BE09-BE01-11C54BBE3FD9}"/>
          </ac:picMkLst>
        </pc:picChg>
        <pc:picChg chg="add mod">
          <ac:chgData name="SS GOH" userId="811915384169e628" providerId="LiveId" clId="{0C6DB96F-C080-4285-9449-221AE1FB44D4}" dt="2025-08-05T00:35:26.015" v="306" actId="14100"/>
          <ac:picMkLst>
            <pc:docMk/>
            <pc:sldMk cId="908159113" sldId="291"/>
            <ac:picMk id="23" creationId="{B0B595AC-5D17-824D-7C61-0C94CAE5F9E2}"/>
          </ac:picMkLst>
        </pc:picChg>
      </pc:sldChg>
      <pc:sldChg chg="add del">
        <pc:chgData name="SS GOH" userId="811915384169e628" providerId="LiveId" clId="{0C6DB96F-C080-4285-9449-221AE1FB44D4}" dt="2025-08-04T10:10:35.783" v="7"/>
        <pc:sldMkLst>
          <pc:docMk/>
          <pc:sldMk cId="0" sldId="292"/>
        </pc:sldMkLst>
      </pc:sldChg>
      <pc:sldChg chg="add del">
        <pc:chgData name="SS GOH" userId="811915384169e628" providerId="LiveId" clId="{0C6DB96F-C080-4285-9449-221AE1FB44D4}" dt="2025-08-04T10:10:35.783" v="7"/>
        <pc:sldMkLst>
          <pc:docMk/>
          <pc:sldMk cId="0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54ABA-8F1C-450E-AFD6-7E3392AD5FB1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65DC5-C4C6-4896-B259-7DD4E1365A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924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6E92-8A65-0EF3-DC2E-E582D895E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35D54-6F09-F749-0716-4058C6B1E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1C97-06E6-6C05-72E4-2BAF2016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71C-DB13-4F79-86F4-D6E659DCAAAB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E3498-E10B-6F5F-BFC1-6F902001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BEE59-81F5-D736-9533-A625DDE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51B-4B5B-4458-A046-F5F9575BCC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752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16D5-739A-C0DC-22C5-F7F253F8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2F084-94F5-A9C9-6708-B1629D022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B2003-ED02-A4A4-2FF7-56CB92AE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71C-DB13-4F79-86F4-D6E659DCAAAB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D123F-4E89-EEB1-51F3-CBA5D11C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8FE8B-13AC-8D41-427B-769ED5AF2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51B-4B5B-4458-A046-F5F9575BCC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27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AC98CB-2EF0-4547-90E4-5BF35E5E0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2D20E-03CA-21E4-08D5-32D9C4393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9A85C-D859-8495-E4CE-EC479305E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71C-DB13-4F79-86F4-D6E659DCAAAB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F3409-6AE6-F2BA-FBA2-2DBC1474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8D2C7-55F0-F20F-B48E-B54ED6E1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51B-4B5B-4458-A046-F5F9575BCC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546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2F05-2560-4DFB-B001-DB8606E3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ECD0B-ABA9-2E0E-242C-C22356C71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84AF5-D1BF-43D2-8969-F3906070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71C-DB13-4F79-86F4-D6E659DCAAAB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10F8F-4FFE-49ED-DDAC-E4545352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B0D06-ECAC-DDC5-11C0-0A007484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51B-4B5B-4458-A046-F5F9575BCC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5364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F1B7-328E-AC78-6232-45D75199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6D4E9-7616-44AB-5932-1CB13693E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7718A-296A-C5D5-FDFE-3CCC3BCF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71C-DB13-4F79-86F4-D6E659DCAAAB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BBE7A-A522-CB6A-EC87-2E172F80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60C6-F0E0-4D78-2755-9D06F631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51B-4B5B-4458-A046-F5F9575BCC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839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76B3-FFC0-4571-1D0D-CB2F83F50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7193D-E081-431F-D744-4612365F12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27F85-96A4-100A-3CBF-298075A8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2501E-AA25-6A86-564F-0020EAF7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71C-DB13-4F79-86F4-D6E659DCAAAB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79D4B-9531-F3B0-DC23-0F33B7DD9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DEA12-65DB-8BB8-2DBE-DEB161B7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51B-4B5B-4458-A046-F5F9575BCC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506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370F-5E0A-DEB8-C37E-AC3A23580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A39F7-4207-47FA-32EE-BE0BE7D3C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7B6F0-37ED-563B-7D17-9116F0673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C5BEB-F3F1-B4F9-4A6A-8985211D7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6DFC6-7675-45E1-4186-995079D59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9854D-935E-A8A0-8E10-E23DCD03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71C-DB13-4F79-86F4-D6E659DCAAAB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BB476-CF20-373C-F1A8-0B7A3CBC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5C67A6-3ABF-1063-6439-BD769E20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51B-4B5B-4458-A046-F5F9575BCC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4664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0376-CABB-A992-002D-0ED5F3E5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7802B-00A1-83D5-7998-0549C0F0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71C-DB13-4F79-86F4-D6E659DCAAAB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36F4F6-828B-70AA-B3F6-5C3C820F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B719D-C59F-BBDA-466B-3C9E9683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51B-4B5B-4458-A046-F5F9575BCC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9021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BEAF8-30D2-8B3F-4ED2-8C7C319D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71C-DB13-4F79-86F4-D6E659DCAAAB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83954-A6C4-84BE-BBB0-6AFE719E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F034D-C1F5-4407-0ABD-60CCE772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51B-4B5B-4458-A046-F5F9575BCC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284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B74C-C18B-A3A7-AD93-BBCFEE0CD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C0434-85FF-8361-CF49-29C811B8D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08B91-5706-79C1-C01F-09F5E4F4D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4667F-B562-38B4-64D7-BB819E64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71C-DB13-4F79-86F4-D6E659DCAAAB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A184B-B253-871D-BB01-67CF0C305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0464D-778B-DA5A-98CB-6508AA8D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51B-4B5B-4458-A046-F5F9575BCC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965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2FC4-542E-26F4-95BC-15CAC4C7C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771EF-CE6C-07A8-F412-1C5A7ACDA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AE001-1E9E-9309-1FFD-4CEF1E0B9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7A55D-FBBF-BF54-6AA2-F6775DED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F371C-DB13-4F79-86F4-D6E659DCAAAB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03C0B-B014-D460-3060-E570D7A7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444AE-C92B-1756-2192-C702DEEB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1F51B-4B5B-4458-A046-F5F9575BCC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958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8D3A9-89FC-1843-948B-497E1280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998B3-E2D0-4133-A2CF-5044695F4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883DD-9F7A-6F30-D860-7C7588357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F371C-DB13-4F79-86F4-D6E659DCAAAB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CB472-88A4-7B68-18B7-349C0751C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D6268-C463-2FF9-DF96-8B7B76697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1F51B-4B5B-4458-A046-F5F9575BCCA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564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CA6DD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755900" cy="122022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8282" y="2392167"/>
            <a:ext cx="10755437" cy="1896000"/>
          </a:xfrm>
          <a:prstGeom prst="rect">
            <a:avLst/>
          </a:prstGeom>
        </p:spPr>
        <p:txBody>
          <a:bodyPr vert="horz" wrap="square" lIns="0" tIns="8043" rIns="0" bIns="0" rtlCol="0" anchor="ctr">
            <a:noAutofit/>
          </a:bodyPr>
          <a:lstStyle/>
          <a:p>
            <a:pPr marL="2433865" marR="3387" indent="113036">
              <a:lnSpc>
                <a:spcPct val="116000"/>
              </a:lnSpc>
              <a:spcBef>
                <a:spcPts val="63"/>
              </a:spcBef>
            </a:pPr>
            <a:r>
              <a:rPr sz="4467" spc="187" err="1">
                <a:solidFill>
                  <a:srgbClr val="FFFFFF"/>
                </a:solidFill>
              </a:rPr>
              <a:t>NLB</a:t>
            </a:r>
            <a:r>
              <a:rPr lang="en-US" sz="4467" spc="187" err="1">
                <a:solidFill>
                  <a:srgbClr val="FFFFFF"/>
                </a:solidFill>
              </a:rPr>
              <a:t>Starter</a:t>
            </a:r>
            <a:r>
              <a:rPr sz="4467" spc="47" err="1">
                <a:solidFill>
                  <a:srgbClr val="FFFFFF"/>
                </a:solidFill>
              </a:rPr>
              <a:t>Kit</a:t>
            </a:r>
            <a:r>
              <a:rPr sz="4467" spc="-323">
                <a:solidFill>
                  <a:srgbClr val="FFFFFF"/>
                </a:solidFill>
              </a:rPr>
              <a:t> </a:t>
            </a:r>
            <a:r>
              <a:rPr sz="4467" spc="200">
                <a:solidFill>
                  <a:srgbClr val="FFFFFF"/>
                </a:solidFill>
              </a:rPr>
              <a:t>using </a:t>
            </a:r>
            <a:r>
              <a:rPr sz="4467" spc="183">
                <a:solidFill>
                  <a:srgbClr val="FFFFFF"/>
                </a:solidFill>
              </a:rPr>
              <a:t>Raspberry</a:t>
            </a:r>
            <a:r>
              <a:rPr sz="4467" spc="-320">
                <a:solidFill>
                  <a:srgbClr val="FFFFFF"/>
                </a:solidFill>
              </a:rPr>
              <a:t> </a:t>
            </a:r>
            <a:r>
              <a:rPr sz="4467" spc="53">
                <a:solidFill>
                  <a:srgbClr val="FFFFFF"/>
                </a:solidFill>
              </a:rPr>
              <a:t>Pi</a:t>
            </a:r>
            <a:r>
              <a:rPr sz="4467" spc="-320">
                <a:solidFill>
                  <a:srgbClr val="FFFFFF"/>
                </a:solidFill>
              </a:rPr>
              <a:t> </a:t>
            </a:r>
            <a:r>
              <a:rPr sz="4467" spc="127">
                <a:solidFill>
                  <a:srgbClr val="FFFFFF"/>
                </a:solidFill>
              </a:rPr>
              <a:t>Pico</a:t>
            </a:r>
            <a:r>
              <a:rPr sz="4467" spc="-320">
                <a:solidFill>
                  <a:srgbClr val="FFFFFF"/>
                </a:solidFill>
              </a:rPr>
              <a:t> </a:t>
            </a:r>
            <a:r>
              <a:rPr sz="4467" spc="217">
                <a:solidFill>
                  <a:srgbClr val="FFFFFF"/>
                </a:solidFill>
              </a:rPr>
              <a:t>2W</a:t>
            </a:r>
            <a:endParaRPr sz="4467"/>
          </a:p>
          <a:p>
            <a:pPr marR="270947" algn="ctr">
              <a:lnSpc>
                <a:spcPct val="100000"/>
              </a:lnSpc>
              <a:spcBef>
                <a:spcPts val="107"/>
              </a:spcBef>
            </a:pPr>
            <a:r>
              <a:rPr sz="1867" spc="50">
                <a:solidFill>
                  <a:srgbClr val="FFFFFF"/>
                </a:solidFill>
              </a:rPr>
              <a:t>Powered</a:t>
            </a:r>
            <a:r>
              <a:rPr sz="1867" spc="-133">
                <a:solidFill>
                  <a:srgbClr val="FFFFFF"/>
                </a:solidFill>
              </a:rPr>
              <a:t> </a:t>
            </a:r>
            <a:r>
              <a:rPr sz="1867" spc="93">
                <a:solidFill>
                  <a:srgbClr val="FFFFFF"/>
                </a:solidFill>
              </a:rPr>
              <a:t>by</a:t>
            </a:r>
            <a:r>
              <a:rPr sz="1867" spc="-133">
                <a:solidFill>
                  <a:srgbClr val="FFFFFF"/>
                </a:solidFill>
              </a:rPr>
              <a:t> </a:t>
            </a:r>
            <a:r>
              <a:rPr sz="1867" spc="73">
                <a:solidFill>
                  <a:srgbClr val="FFFFFF"/>
                </a:solidFill>
              </a:rPr>
              <a:t>Raspberry</a:t>
            </a:r>
            <a:r>
              <a:rPr sz="1867" spc="-133">
                <a:solidFill>
                  <a:srgbClr val="FFFFFF"/>
                </a:solidFill>
              </a:rPr>
              <a:t> </a:t>
            </a:r>
            <a:r>
              <a:rPr sz="1867" spc="-17">
                <a:solidFill>
                  <a:srgbClr val="FFFFFF"/>
                </a:solidFill>
              </a:rPr>
              <a:t>Pi</a:t>
            </a:r>
            <a:endParaRPr sz="1867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62204" y="4021741"/>
            <a:ext cx="222249" cy="25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E363C9-0146-818A-3874-A344B74BF3A8}"/>
              </a:ext>
            </a:extLst>
          </p:cNvPr>
          <p:cNvSpPr txBox="1"/>
          <p:nvPr/>
        </p:nvSpPr>
        <p:spPr>
          <a:xfrm>
            <a:off x="3390451" y="608302"/>
            <a:ext cx="532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Disclaimer: NOT CONNECTED TO NLB or Pi Python LXC</a:t>
            </a:r>
            <a:endParaRPr lang="en-SG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64207" y="230459"/>
            <a:ext cx="6610350" cy="6503247"/>
            <a:chOff x="6246310" y="345688"/>
            <a:chExt cx="9915525" cy="97548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6310" y="345688"/>
              <a:ext cx="9915525" cy="97543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54309" y="9750961"/>
              <a:ext cx="821055" cy="278765"/>
            </a:xfrm>
            <a:custGeom>
              <a:avLst/>
              <a:gdLst/>
              <a:ahLst/>
              <a:cxnLst/>
              <a:rect l="l" t="t" r="r" b="b"/>
              <a:pathLst>
                <a:path w="821054" h="278765">
                  <a:moveTo>
                    <a:pt x="820653" y="278222"/>
                  </a:moveTo>
                  <a:lnTo>
                    <a:pt x="0" y="278222"/>
                  </a:lnTo>
                  <a:lnTo>
                    <a:pt x="0" y="0"/>
                  </a:lnTo>
                  <a:lnTo>
                    <a:pt x="820653" y="0"/>
                  </a:lnTo>
                  <a:lnTo>
                    <a:pt x="820653" y="2782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800" y="106639"/>
            <a:ext cx="7010400" cy="1157265"/>
          </a:xfrm>
          <a:prstGeom prst="rect">
            <a:avLst/>
          </a:prstGeom>
        </p:spPr>
        <p:txBody>
          <a:bodyPr vert="horz" wrap="square" lIns="0" tIns="475513" rIns="0" bIns="0" rtlCol="0" anchor="ctr">
            <a:spAutoFit/>
          </a:bodyPr>
          <a:lstStyle/>
          <a:p>
            <a:pPr marL="30058">
              <a:lnSpc>
                <a:spcPct val="100000"/>
              </a:lnSpc>
              <a:spcBef>
                <a:spcPts val="67"/>
              </a:spcBef>
            </a:pPr>
            <a:r>
              <a:t>KIT</a:t>
            </a:r>
            <a:r>
              <a:rPr spc="-190"/>
              <a:t> </a:t>
            </a:r>
            <a:r>
              <a:rPr spc="-7"/>
              <a:t>Include: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09059" y="6561383"/>
            <a:ext cx="719243" cy="122192"/>
          </a:xfrm>
          <a:prstGeom prst="rect">
            <a:avLst/>
          </a:prstGeom>
        </p:spPr>
        <p:txBody>
          <a:bodyPr vert="horz" wrap="square" lIns="0" tIns="9313" rIns="0" bIns="0" rtlCol="0">
            <a:spAutoFit/>
          </a:bodyPr>
          <a:lstStyle/>
          <a:p>
            <a:pPr marL="8467">
              <a:spcBef>
                <a:spcPts val="73"/>
              </a:spcBef>
            </a:pPr>
            <a:r>
              <a:rPr sz="733" b="1">
                <a:solidFill>
                  <a:srgbClr val="363337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733" b="1" spc="-47">
                <a:solidFill>
                  <a:srgbClr val="363337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33" b="1">
                <a:solidFill>
                  <a:srgbClr val="363337"/>
                </a:solidFill>
                <a:latin typeface="Trebuchet MS" panose="020B0603020202020204"/>
                <a:cs typeface="Trebuchet MS" panose="020B0603020202020204"/>
              </a:rPr>
              <a:t>x</a:t>
            </a:r>
            <a:r>
              <a:rPr sz="733" b="1" spc="-47">
                <a:solidFill>
                  <a:srgbClr val="363337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33" b="1" spc="33">
                <a:solidFill>
                  <a:srgbClr val="363337"/>
                </a:solidFill>
                <a:latin typeface="Trebuchet MS" panose="020B0603020202020204"/>
                <a:cs typeface="Trebuchet MS" panose="020B0603020202020204"/>
              </a:rPr>
              <a:t>Micro</a:t>
            </a:r>
            <a:r>
              <a:rPr sz="733" b="1" spc="-47">
                <a:solidFill>
                  <a:srgbClr val="363337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733" b="1" spc="-13">
                <a:solidFill>
                  <a:srgbClr val="363337"/>
                </a:solidFill>
                <a:latin typeface="Trebuchet MS" panose="020B0603020202020204"/>
                <a:cs typeface="Trebuchet MS" panose="020B0603020202020204"/>
              </a:rPr>
              <a:t>Servo</a:t>
            </a:r>
            <a:endParaRPr sz="733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6D78B-7772-287F-E2B8-4983CED97E70}"/>
              </a:ext>
            </a:extLst>
          </p:cNvPr>
          <p:cNvSpPr txBox="1"/>
          <p:nvPr/>
        </p:nvSpPr>
        <p:spPr>
          <a:xfrm>
            <a:off x="9241654" y="328473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$71.07</a:t>
            </a:r>
            <a:endParaRPr lang="en-SG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1880" y="3876220"/>
            <a:ext cx="991993" cy="99199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765603" y="3201585"/>
            <a:ext cx="6661150" cy="912343"/>
          </a:xfrm>
          <a:prstGeom prst="rect">
            <a:avLst/>
          </a:prstGeom>
        </p:spPr>
        <p:txBody>
          <a:bodyPr vert="horz" wrap="square" lIns="0" tIns="9313" rIns="0" bIns="0" rtlCol="0">
            <a:spAutoFit/>
          </a:bodyPr>
          <a:lstStyle/>
          <a:p>
            <a:pPr marL="8467">
              <a:spcBef>
                <a:spcPts val="73"/>
              </a:spcBef>
            </a:pPr>
            <a:r>
              <a:rPr sz="2267" spc="-150">
                <a:latin typeface="Arial Black" panose="020B0A04020102020204"/>
                <a:cs typeface="Arial Black" panose="020B0A04020102020204"/>
              </a:rPr>
              <a:t>Get</a:t>
            </a:r>
            <a:r>
              <a:rPr sz="2267" spc="-193">
                <a:latin typeface="Arial Black" panose="020B0A04020102020204"/>
                <a:cs typeface="Arial Black" panose="020B0A04020102020204"/>
              </a:rPr>
              <a:t> </a:t>
            </a:r>
            <a:r>
              <a:rPr sz="2267" spc="-127">
                <a:latin typeface="Arial Black" panose="020B0A04020102020204"/>
                <a:cs typeface="Arial Black" panose="020B0A04020102020204"/>
              </a:rPr>
              <a:t>Discount</a:t>
            </a:r>
            <a:r>
              <a:rPr sz="2267" spc="-193">
                <a:latin typeface="Arial Black" panose="020B0A04020102020204"/>
                <a:cs typeface="Arial Black" panose="020B0A04020102020204"/>
              </a:rPr>
              <a:t> </a:t>
            </a:r>
            <a:r>
              <a:rPr sz="2267">
                <a:latin typeface="Lucida Sans Unicode" panose="020B0602030504020204"/>
                <a:cs typeface="Lucida Sans Unicode" panose="020B0602030504020204"/>
              </a:rPr>
              <a:t>with</a:t>
            </a:r>
            <a:r>
              <a:rPr sz="2267" spc="-133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67" spc="47">
                <a:latin typeface="Lucida Sans Unicode" panose="020B0602030504020204"/>
                <a:cs typeface="Lucida Sans Unicode" panose="020B0602030504020204"/>
              </a:rPr>
              <a:t>code</a:t>
            </a:r>
            <a:r>
              <a:rPr sz="2267" spc="-160">
                <a:latin typeface="Lucida Sans Unicode" panose="020B0602030504020204"/>
                <a:cs typeface="Lucida Sans Unicode" panose="020B0602030504020204"/>
              </a:rPr>
              <a:t> </a:t>
            </a:r>
            <a:r>
              <a:rPr sz="2267" b="1" spc="-353">
                <a:solidFill>
                  <a:srgbClr val="0CA6DD"/>
                </a:solidFill>
                <a:latin typeface="Microsoft JhengHei" panose="020B0604030504040204" charset="-120"/>
                <a:ea typeface="Microsoft JhengHei" panose="020B0604030504040204" charset="-120"/>
                <a:cs typeface="Calibri" panose="020F0502020204030204" charset="0"/>
              </a:rPr>
              <a:t>NLBKITSPECIAL1225</a:t>
            </a:r>
            <a:endParaRPr sz="2267">
              <a:latin typeface="Artifakt Element Heavy" panose="020B0B03050000020004" charset="0"/>
              <a:cs typeface="Artifakt Element Heavy" panose="020B0B03050000020004" charset="0"/>
            </a:endParaRPr>
          </a:p>
          <a:p>
            <a:pPr marL="1763695">
              <a:spcBef>
                <a:spcPts val="1643"/>
              </a:spcBef>
            </a:pPr>
            <a:r>
              <a:rPr sz="2267" spc="-197">
                <a:latin typeface="Arial Black" panose="020B0A04020102020204"/>
                <a:cs typeface="Arial Black" panose="020B0A04020102020204"/>
              </a:rPr>
              <a:t>Scan</a:t>
            </a:r>
            <a:r>
              <a:rPr sz="2267" spc="-217">
                <a:latin typeface="Arial Black" panose="020B0A04020102020204"/>
                <a:cs typeface="Arial Black" panose="020B0A04020102020204"/>
              </a:rPr>
              <a:t> </a:t>
            </a:r>
            <a:r>
              <a:rPr sz="2267" spc="-177">
                <a:latin typeface="Arial Black" panose="020B0A04020102020204"/>
                <a:cs typeface="Arial Black" panose="020B0A04020102020204"/>
              </a:rPr>
              <a:t>now</a:t>
            </a:r>
            <a:r>
              <a:rPr sz="2267" spc="-213">
                <a:latin typeface="Arial Black" panose="020B0A04020102020204"/>
                <a:cs typeface="Arial Black" panose="020B0A04020102020204"/>
              </a:rPr>
              <a:t> </a:t>
            </a:r>
            <a:r>
              <a:rPr sz="2267" spc="-33">
                <a:latin typeface="Arial Black" panose="020B0A04020102020204"/>
                <a:cs typeface="Arial Black" panose="020B0A04020102020204"/>
              </a:rPr>
              <a:t>:</a:t>
            </a:r>
            <a:endParaRPr sz="2267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76468" y="5292965"/>
            <a:ext cx="5639223" cy="349669"/>
          </a:xfrm>
          <a:prstGeom prst="rect">
            <a:avLst/>
          </a:prstGeom>
        </p:spPr>
        <p:txBody>
          <a:bodyPr vert="horz" wrap="square" lIns="0" tIns="11007" rIns="0" bIns="0" rtlCol="0">
            <a:spAutoFit/>
          </a:bodyPr>
          <a:lstStyle/>
          <a:p>
            <a:pPr marL="8467">
              <a:spcBef>
                <a:spcPts val="87"/>
              </a:spcBef>
            </a:pPr>
            <a:r>
              <a:rPr sz="2200" spc="-57">
                <a:latin typeface="Arial Black" panose="020B0A04020102020204"/>
                <a:cs typeface="Arial Black" panose="020B0A04020102020204"/>
              </a:rPr>
              <a:t>Don’t</a:t>
            </a:r>
            <a:r>
              <a:rPr sz="2200" spc="-197">
                <a:latin typeface="Arial Black" panose="020B0A04020102020204"/>
                <a:cs typeface="Arial Black" panose="020B0A04020102020204"/>
              </a:rPr>
              <a:t> </a:t>
            </a:r>
            <a:r>
              <a:rPr sz="2200" spc="-117">
                <a:latin typeface="Arial Black" panose="020B0A04020102020204"/>
                <a:cs typeface="Arial Black" panose="020B0A04020102020204"/>
              </a:rPr>
              <a:t>forget</a:t>
            </a:r>
            <a:r>
              <a:rPr sz="2200" spc="-193">
                <a:latin typeface="Arial Black" panose="020B0A04020102020204"/>
                <a:cs typeface="Arial Black" panose="020B0A04020102020204"/>
              </a:rPr>
              <a:t> </a:t>
            </a:r>
            <a:r>
              <a:rPr sz="2200" spc="-83">
                <a:latin typeface="Arial Black" panose="020B0A04020102020204"/>
                <a:cs typeface="Arial Black" panose="020B0A04020102020204"/>
              </a:rPr>
              <a:t>to</a:t>
            </a:r>
            <a:r>
              <a:rPr sz="2200" spc="-197">
                <a:latin typeface="Arial Black" panose="020B0A04020102020204"/>
                <a:cs typeface="Arial Black" panose="020B0A04020102020204"/>
              </a:rPr>
              <a:t> </a:t>
            </a:r>
            <a:r>
              <a:rPr sz="2200" spc="-173">
                <a:latin typeface="Arial Black" panose="020B0A04020102020204"/>
                <a:cs typeface="Arial Black" panose="020B0A04020102020204"/>
              </a:rPr>
              <a:t>use</a:t>
            </a:r>
            <a:r>
              <a:rPr sz="2200" spc="-193">
                <a:latin typeface="Arial Black" panose="020B0A04020102020204"/>
                <a:cs typeface="Arial Black" panose="020B0A04020102020204"/>
              </a:rPr>
              <a:t> </a:t>
            </a:r>
            <a:r>
              <a:rPr sz="2200" spc="-107">
                <a:latin typeface="Arial Black" panose="020B0A04020102020204"/>
                <a:cs typeface="Arial Black" panose="020B0A04020102020204"/>
              </a:rPr>
              <a:t>the</a:t>
            </a:r>
            <a:r>
              <a:rPr sz="2200" spc="-193">
                <a:latin typeface="Arial Black" panose="020B0A04020102020204"/>
                <a:cs typeface="Arial Black" panose="020B0A04020102020204"/>
              </a:rPr>
              <a:t> </a:t>
            </a:r>
            <a:r>
              <a:rPr sz="2200" spc="-143">
                <a:latin typeface="Arial Black" panose="020B0A04020102020204"/>
                <a:cs typeface="Arial Black" panose="020B0A04020102020204"/>
              </a:rPr>
              <a:t>code</a:t>
            </a:r>
            <a:r>
              <a:rPr sz="2200" spc="-197">
                <a:latin typeface="Arial Black" panose="020B0A04020102020204"/>
                <a:cs typeface="Arial Black" panose="020B0A04020102020204"/>
              </a:rPr>
              <a:t> </a:t>
            </a:r>
            <a:r>
              <a:rPr sz="2200" spc="-147">
                <a:latin typeface="Arial Black" panose="020B0A04020102020204"/>
                <a:cs typeface="Arial Black" panose="020B0A04020102020204"/>
              </a:rPr>
              <a:t>at</a:t>
            </a:r>
            <a:r>
              <a:rPr sz="2200" spc="-193">
                <a:latin typeface="Arial Black" panose="020B0A04020102020204"/>
                <a:cs typeface="Arial Black" panose="020B0A04020102020204"/>
              </a:rPr>
              <a:t> </a:t>
            </a:r>
            <a:r>
              <a:rPr sz="2200" spc="-110">
                <a:latin typeface="Arial Black" panose="020B0A04020102020204"/>
                <a:cs typeface="Arial Black" panose="020B0A04020102020204"/>
              </a:rPr>
              <a:t>checkout!</a:t>
            </a:r>
            <a:endParaRPr sz="2200">
              <a:latin typeface="Arial Black" panose="020B0A04020102020204"/>
              <a:cs typeface="Arial Black" panose="020B0A040201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2778" y="1567152"/>
            <a:ext cx="6006253" cy="881866"/>
          </a:xfrm>
          <a:prstGeom prst="rect">
            <a:avLst/>
          </a:prstGeom>
        </p:spPr>
        <p:txBody>
          <a:bodyPr vert="horz" wrap="square" lIns="0" tIns="37677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97"/>
              </a:spcBef>
            </a:pPr>
            <a:r>
              <a:rPr sz="3600" spc="53"/>
              <a:t>Explore</a:t>
            </a:r>
            <a:r>
              <a:rPr sz="3600" spc="-240"/>
              <a:t> </a:t>
            </a:r>
            <a:r>
              <a:rPr sz="3600"/>
              <a:t>the</a:t>
            </a:r>
            <a:r>
              <a:rPr sz="3600" spc="-240"/>
              <a:t> </a:t>
            </a:r>
            <a:r>
              <a:rPr sz="3600" spc="150"/>
              <a:t>NLB</a:t>
            </a:r>
            <a:r>
              <a:rPr sz="3600" spc="-240"/>
              <a:t> </a:t>
            </a:r>
            <a:r>
              <a:rPr sz="3600" spc="173"/>
              <a:t>Maker</a:t>
            </a:r>
            <a:r>
              <a:rPr sz="3600" spc="-240"/>
              <a:t> </a:t>
            </a:r>
            <a:r>
              <a:rPr sz="3600" spc="37"/>
              <a:t>Kit</a:t>
            </a:r>
            <a:r>
              <a:rPr sz="3600" spc="-240"/>
              <a:t> </a:t>
            </a:r>
            <a:r>
              <a:rPr sz="3600" spc="-327"/>
              <a:t>!</a:t>
            </a:r>
            <a:endParaRPr sz="3600"/>
          </a:p>
          <a:p>
            <a:pPr algn="ctr">
              <a:lnSpc>
                <a:spcPct val="100000"/>
              </a:lnSpc>
              <a:spcBef>
                <a:spcPts val="137"/>
              </a:spcBef>
            </a:pPr>
            <a:r>
              <a:rPr sz="1800" spc="40"/>
              <a:t>Item</a:t>
            </a:r>
            <a:r>
              <a:rPr sz="1800" spc="-60"/>
              <a:t> </a:t>
            </a:r>
            <a:r>
              <a:rPr sz="1800"/>
              <a:t>Code:</a:t>
            </a:r>
            <a:r>
              <a:rPr sz="1800" spc="-57"/>
              <a:t> </a:t>
            </a:r>
            <a:r>
              <a:rPr sz="1800" spc="-40"/>
              <a:t>KIT-</a:t>
            </a:r>
            <a:r>
              <a:rPr sz="1800" spc="60"/>
              <a:t>PICOW-</a:t>
            </a:r>
            <a:r>
              <a:rPr sz="1800" spc="173"/>
              <a:t>MKR</a:t>
            </a:r>
            <a:endParaRPr sz="1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571DF-F2F5-91F7-1B48-6A6D5FE3090C}"/>
              </a:ext>
            </a:extLst>
          </p:cNvPr>
          <p:cNvSpPr txBox="1"/>
          <p:nvPr/>
        </p:nvSpPr>
        <p:spPr>
          <a:xfrm>
            <a:off x="5992426" y="2804543"/>
            <a:ext cx="2569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Aptos" panose="020B0004020202020204" pitchFamily="34" charset="0"/>
              </a:rPr>
              <a:t>NLBKITSPECIAL1225</a:t>
            </a:r>
            <a:endParaRPr lang="en-SG" sz="2000" b="1">
              <a:latin typeface="Aptos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065E0D-C74D-E627-DAF5-955F0FD517A7}"/>
              </a:ext>
            </a:extLst>
          </p:cNvPr>
          <p:cNvSpPr txBox="1"/>
          <p:nvPr/>
        </p:nvSpPr>
        <p:spPr>
          <a:xfrm>
            <a:off x="3390451" y="608302"/>
            <a:ext cx="532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Disclaimer: NOT CONNECTED TO NLB or Pi Python LXC</a:t>
            </a:r>
            <a:endParaRPr lang="en-SG" b="1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E41794-1EEE-7315-D9BF-4312444F1367}"/>
              </a:ext>
            </a:extLst>
          </p:cNvPr>
          <p:cNvSpPr/>
          <p:nvPr/>
        </p:nvSpPr>
        <p:spPr>
          <a:xfrm>
            <a:off x="5843475" y="2804543"/>
            <a:ext cx="2718821" cy="361810"/>
          </a:xfrm>
          <a:prstGeom prst="rect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EC7615-7B28-0F8F-A6A8-F7BA171A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04" y="3767647"/>
            <a:ext cx="1501028" cy="191406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3ED37E9-436C-1330-AB81-673DDFD19A90}"/>
              </a:ext>
            </a:extLst>
          </p:cNvPr>
          <p:cNvGrpSpPr/>
          <p:nvPr/>
        </p:nvGrpSpPr>
        <p:grpSpPr>
          <a:xfrm>
            <a:off x="1241144" y="699666"/>
            <a:ext cx="2256185" cy="2390687"/>
            <a:chOff x="1241144" y="699666"/>
            <a:chExt cx="2256185" cy="23906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BFCCBE6-B107-A81F-50DE-1996AADEA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1144" y="699666"/>
              <a:ext cx="1749548" cy="239068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9F87AE-0743-2528-BDB1-7F44BC9F3595}"/>
                </a:ext>
              </a:extLst>
            </p:cNvPr>
            <p:cNvSpPr txBox="1"/>
            <p:nvPr/>
          </p:nvSpPr>
          <p:spPr>
            <a:xfrm>
              <a:off x="2114835" y="2721021"/>
              <a:ext cx="1382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Pre-soldered</a:t>
              </a:r>
              <a:endParaRPr lang="en-SG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0EAC3DF-3F95-2993-0950-FEC2624ED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599" y="534541"/>
            <a:ext cx="2066401" cy="25558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6DD1C1-835C-10B1-C457-36918D7FC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5734" y="612547"/>
            <a:ext cx="1749548" cy="25649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D61B48-C51F-125B-65CD-63735499494E}"/>
              </a:ext>
            </a:extLst>
          </p:cNvPr>
          <p:cNvSpPr txBox="1"/>
          <p:nvPr/>
        </p:nvSpPr>
        <p:spPr>
          <a:xfrm>
            <a:off x="3330292" y="6072391"/>
            <a:ext cx="639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Resistors Order from Shopee/Lazada (1000-2000 ohms)</a:t>
            </a:r>
            <a:endParaRPr lang="en-S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D46068-D8D9-27ED-3B68-55ADB70058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9599" y="3257370"/>
            <a:ext cx="1876907" cy="256492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25AAE9-7F2B-BD4F-C32B-01933DF1F9AE}"/>
              </a:ext>
            </a:extLst>
          </p:cNvPr>
          <p:cNvSpPr txBox="1"/>
          <p:nvPr/>
        </p:nvSpPr>
        <p:spPr>
          <a:xfrm>
            <a:off x="4683626" y="5267801"/>
            <a:ext cx="1412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Male-Male</a:t>
            </a:r>
          </a:p>
          <a:p>
            <a:r>
              <a:rPr lang="en-US" dirty="0"/>
              <a:t>Male-Female</a:t>
            </a:r>
            <a:endParaRPr lang="en-SG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7F9FB7A-3875-1AF1-6882-E715FF4FDC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5734" y="3177471"/>
            <a:ext cx="1852445" cy="25649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911C4CD-337B-BE09-BE01-11C54BBE3F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0464" y="3208343"/>
            <a:ext cx="1977153" cy="266297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0B595AC-5D17-824D-7C61-0C94CAE5F9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8288" y="665194"/>
            <a:ext cx="1906841" cy="251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5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7052B0-5EF4-307B-F635-1938D73298C6}"/>
              </a:ext>
            </a:extLst>
          </p:cNvPr>
          <p:cNvSpPr txBox="1"/>
          <p:nvPr/>
        </p:nvSpPr>
        <p:spPr>
          <a:xfrm>
            <a:off x="4829453" y="1731145"/>
            <a:ext cx="374025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Joining Pi Makers Club</a:t>
            </a:r>
          </a:p>
          <a:p>
            <a:endParaRPr lang="en-US" sz="2400" dirty="0"/>
          </a:p>
          <a:p>
            <a:r>
              <a:rPr lang="en-US" sz="2400" dirty="0" err="1"/>
              <a:t>Whatsapp</a:t>
            </a:r>
            <a:r>
              <a:rPr lang="en-US" sz="2400" dirty="0"/>
              <a:t> your name to me </a:t>
            </a:r>
          </a:p>
          <a:p>
            <a:r>
              <a:rPr lang="en-US" sz="2400" dirty="0"/>
              <a:t>@ 91080064</a:t>
            </a:r>
          </a:p>
          <a:p>
            <a:endParaRPr lang="en-US" sz="2400" dirty="0"/>
          </a:p>
          <a:p>
            <a:r>
              <a:rPr lang="en-US" sz="2400" dirty="0"/>
              <a:t>Coming meeting :</a:t>
            </a:r>
          </a:p>
          <a:p>
            <a:r>
              <a:rPr lang="en-US" sz="2400" dirty="0"/>
              <a:t>10 August 2025</a:t>
            </a:r>
          </a:p>
          <a:p>
            <a:r>
              <a:rPr lang="en-US" sz="2400" dirty="0"/>
              <a:t>12:00 – 14:30</a:t>
            </a:r>
          </a:p>
          <a:p>
            <a:r>
              <a:rPr lang="en-US" sz="2400" dirty="0"/>
              <a:t>TRL – </a:t>
            </a:r>
            <a:r>
              <a:rPr lang="en-US" sz="2400"/>
              <a:t>Makers Space</a:t>
            </a:r>
            <a:endParaRPr lang="en-US" sz="2400" dirty="0"/>
          </a:p>
          <a:p>
            <a:endParaRPr lang="en-US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1624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106</Words>
  <Application>Microsoft Office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Microsoft JhengHei</vt:lpstr>
      <vt:lpstr>Aptos</vt:lpstr>
      <vt:lpstr>Arial</vt:lpstr>
      <vt:lpstr>Arial Black</vt:lpstr>
      <vt:lpstr>Artifakt Element Heavy</vt:lpstr>
      <vt:lpstr>Calibri</vt:lpstr>
      <vt:lpstr>Calibri Light</vt:lpstr>
      <vt:lpstr>Lucida Sans Unicode</vt:lpstr>
      <vt:lpstr>Trebuchet MS</vt:lpstr>
      <vt:lpstr>Office Theme</vt:lpstr>
      <vt:lpstr>NLBStarterKit using Raspberry Pi Pico 2W Powered by Raspberry Pi</vt:lpstr>
      <vt:lpstr>KIT Include:</vt:lpstr>
      <vt:lpstr>Explore the NLB Maker Kit ! Item Code: KIT-PICOW-MKR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Soon Seng Goh</dc:creator>
  <cp:lastModifiedBy>Soon Seng Goh</cp:lastModifiedBy>
  <cp:revision>1</cp:revision>
  <dcterms:created xsi:type="dcterms:W3CDTF">2025-08-04T10:09:09Z</dcterms:created>
  <dcterms:modified xsi:type="dcterms:W3CDTF">2025-08-05T00:36:21Z</dcterms:modified>
</cp:coreProperties>
</file>