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66F-D3A6-87D4-93FB-129BEE64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2E4A2-75B5-0C67-C681-C6445A18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A362-53C1-9D73-0036-1951753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FA62-26FA-BE11-9EB9-F67C92E8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40E3-307A-9158-6967-53E48616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016-CC1D-18D8-497B-BF83D11E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17558-1565-004F-3B46-8A05264D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C0A5-D85B-5FBD-5BA1-E0C904ED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16D5-2A4F-8667-71C7-730E9DB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9508-EEB0-D46F-68F4-E03479AD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7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330F-3D0D-115A-6DA3-8101277E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C806-F216-79B4-1A2A-639959477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D45B-683D-126B-A5B2-E0E872D3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3DA4-B5BE-558E-E86C-3BA782D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AD01-A773-CD59-6DF7-B19B8945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3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2595-3946-D6AB-7601-E4F0DA21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1E3A-0B34-2B65-B66E-83DA021D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10CF-F4A8-9CCE-AE51-C77DB4F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E746-44C8-1198-82F0-C4B9B6A8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E37D-02C5-DE18-3351-ACFD242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4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228-9358-E234-2B38-FD6FBAC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3F52-40C9-1944-5D39-4FFA6EA6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A323-6C18-9CCA-CC5F-47C23DE7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1891-4097-2DF1-9A30-2FB4DFF8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038C-F0E0-9A3C-3DB9-C2E8618E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3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1B0E-9D6A-05CD-3959-E3B97E7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0657-2FF4-666A-5823-34251783F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6EF8-F26A-BFD9-0E28-587EB5FB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2C08-0CE3-C6FC-0C87-0346B01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D53D-05FF-1BCF-1C65-32C7E455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BFAC-44D7-FD77-9E09-6B697B9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0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C2A-061C-8FE6-A0D1-35351B49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CAA3B-1D81-13F9-7892-435E2E6C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EF38-1D61-5322-F622-6A436DB83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E5D5B-F410-6D20-DF3C-9895AA6A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F614B-31E1-4AF6-00A1-134ADA2B0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EFA0-B0E3-4DFC-F196-E3C6F79C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9AAB-745E-B6E9-1820-FF37AA0E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0515-EC83-C839-8D16-AFB0EAE0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4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21D-22B9-8F40-1188-2576BCA1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587D-D92A-5D52-5B97-B848C597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6FAB7-7659-933D-D743-1B74038D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1CA87-EFEF-5BFD-649C-0B9CA780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4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A391D-DCB1-8F0D-920A-57DC289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EE23B-1618-768D-0B6D-FB9F0E6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CC73F-7EA1-3D4A-FB33-3105365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5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8C65-120C-8AC0-99FA-AF6B3811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560E-875A-C838-B601-418BF0E6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226CB-3934-AD36-4D5B-017FEFE5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3D2-0450-C7C8-7AA1-2A5DEC2B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1DF7E-0D4B-7945-A090-FEC56D1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7699-8E43-D769-1D86-80679C3C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0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9AD7-8299-BE41-3D62-13C3B756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DCC9A-4CD9-93E3-27D9-1C7F6237B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1009-5718-6060-7F42-179DAE66C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264A-EFA3-11E0-2769-23B291A4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CF25-3AB0-0D8F-CF20-8E96A659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C1F9-28BB-DC64-CFB1-F04F6BA2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7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CFD8C-2E1B-47FC-31F1-FE41E45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D8C2-6F08-5239-6297-EF062047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08C5-0746-BD50-38DE-DF15DA86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3240-715A-42DC-97AE-78E8995EDE6E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FD3-103B-843D-2ADF-A4E23D438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00BF-5174-660B-E4F5-CD9917CE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7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cozero.readthedocs.io/en/latest/recipes.html#importing-picozer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4511688" y="283547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the </a:t>
            </a:r>
            <a:r>
              <a:rPr lang="en-US" dirty="0" err="1"/>
              <a:t>picozero</a:t>
            </a:r>
            <a:r>
              <a:rPr lang="en-US" dirty="0"/>
              <a:t> Library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29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3077170" y="1741786"/>
            <a:ext cx="7233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Thonny to download and install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Introducing </a:t>
            </a:r>
            <a:r>
              <a:rPr lang="en-US" dirty="0" err="1"/>
              <a:t>picozero</a:t>
            </a:r>
            <a:r>
              <a:rPr lang="en-US" dirty="0"/>
              <a:t> documentation</a:t>
            </a:r>
          </a:p>
          <a:p>
            <a:endParaRPr lang="en-US" dirty="0"/>
          </a:p>
          <a:p>
            <a:r>
              <a:rPr lang="en-SG" dirty="0">
                <a:hlinkClick r:id="rId2"/>
              </a:rPr>
              <a:t>https://picozero.readthedocs.io/en/latest/recipes.html#importing-picozero</a:t>
            </a:r>
            <a:endParaRPr lang="en-SG" dirty="0"/>
          </a:p>
          <a:p>
            <a:endParaRPr lang="en-SG" dirty="0"/>
          </a:p>
          <a:p>
            <a:r>
              <a:rPr lang="en-SG" dirty="0"/>
              <a:t>Recipe</a:t>
            </a:r>
          </a:p>
          <a:p>
            <a:endParaRPr lang="en-SG" dirty="0"/>
          </a:p>
          <a:p>
            <a:r>
              <a:rPr lang="en-SG" dirty="0"/>
              <a:t>API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74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A3987-1625-ACBA-2037-AE79D160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52475"/>
            <a:ext cx="10525125" cy="535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F60F8-37E2-5EB9-B812-BBA5530D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9175" y="1239070"/>
            <a:ext cx="236980" cy="2959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1A1DB-07FE-246B-52A8-30687AAF2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782652" y="3178607"/>
            <a:ext cx="236982" cy="280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47CE5-F143-115F-D5F4-632E79754C43}"/>
              </a:ext>
            </a:extLst>
          </p:cNvPr>
          <p:cNvSpPr txBox="1"/>
          <p:nvPr/>
        </p:nvSpPr>
        <p:spPr>
          <a:xfrm>
            <a:off x="1017037" y="819875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LED Button Buzzer Speaker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05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53F179-AE23-EEF6-C00D-8D8FBB3A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9562"/>
            <a:ext cx="11010900" cy="623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F58DB-058D-F2D8-3513-7D64D0845B9F}"/>
              </a:ext>
            </a:extLst>
          </p:cNvPr>
          <p:cNvSpPr txBox="1"/>
          <p:nvPr/>
        </p:nvSpPr>
        <p:spPr>
          <a:xfrm>
            <a:off x="951723" y="726569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Servo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3519C-1DBB-55F5-0ED2-99CB8DEF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4640" y="1744301"/>
            <a:ext cx="236980" cy="308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BD7B4-C3B5-1ABE-D3C7-28AFD0D0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12249" y="3819472"/>
            <a:ext cx="224439" cy="29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7AFCE61-9324-47D9-43EB-15E9B61C5971}"/>
              </a:ext>
            </a:extLst>
          </p:cNvPr>
          <p:cNvGrpSpPr/>
          <p:nvPr/>
        </p:nvGrpSpPr>
        <p:grpSpPr>
          <a:xfrm>
            <a:off x="391886" y="555676"/>
            <a:ext cx="10907486" cy="6092823"/>
            <a:chOff x="391886" y="285087"/>
            <a:chExt cx="10907486" cy="60928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DCE02-B1AB-203A-D270-9C77902B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86" y="285087"/>
              <a:ext cx="10907486" cy="60928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351796-8EF7-2B6D-E457-23507928A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2748" y="-273609"/>
              <a:ext cx="236980" cy="26632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C0CC9C-1552-A54C-1559-801E5A6C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463994" y="1561079"/>
              <a:ext cx="212400" cy="26238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71DDA1-FB93-33A6-FF9C-D076826D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9905" y="4261854"/>
              <a:ext cx="556095" cy="2914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03F92-C0C0-36BC-11D6-3FC4C44A3769}"/>
              </a:ext>
            </a:extLst>
          </p:cNvPr>
          <p:cNvSpPr txBox="1"/>
          <p:nvPr/>
        </p:nvSpPr>
        <p:spPr>
          <a:xfrm>
            <a:off x="499657" y="232510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Motor /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292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549CC-AB40-B47A-5534-8975561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"/>
            <a:ext cx="11366965" cy="604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BBF42-C35D-1CAE-96A4-2C80000D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84183" y="1466550"/>
            <a:ext cx="236980" cy="319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09F19-0AA7-B2D5-10E0-2120986C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90455" y="3626865"/>
            <a:ext cx="224439" cy="319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A5C80-6B8A-288D-F3EA-819F4A57D506}"/>
              </a:ext>
            </a:extLst>
          </p:cNvPr>
          <p:cNvSpPr txBox="1"/>
          <p:nvPr/>
        </p:nvSpPr>
        <p:spPr>
          <a:xfrm>
            <a:off x="2401820" y="1521371"/>
            <a:ext cx="6944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VBUS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2D1B7-6E44-0C23-47B0-3A9FB6936C6D}"/>
              </a:ext>
            </a:extLst>
          </p:cNvPr>
          <p:cNvSpPr txBox="1"/>
          <p:nvPr/>
        </p:nvSpPr>
        <p:spPr>
          <a:xfrm>
            <a:off x="502493" y="530561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 err="1"/>
              <a:t>DistanceSensor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0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4084936" y="2153008"/>
            <a:ext cx="4022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PICO UNTETHERED TO LAPTOP</a:t>
            </a:r>
          </a:p>
          <a:p>
            <a:endParaRPr lang="en-US" dirty="0"/>
          </a:p>
          <a:p>
            <a:r>
              <a:rPr lang="en-US" dirty="0"/>
              <a:t>Save program as main.py</a:t>
            </a:r>
          </a:p>
          <a:p>
            <a:endParaRPr lang="en-US" dirty="0"/>
          </a:p>
          <a:p>
            <a:r>
              <a:rPr lang="en-US" dirty="0"/>
              <a:t>Use power bank to power Pico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429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77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11</cp:revision>
  <dcterms:created xsi:type="dcterms:W3CDTF">2023-08-07T04:14:27Z</dcterms:created>
  <dcterms:modified xsi:type="dcterms:W3CDTF">2023-08-19T05:16:50Z</dcterms:modified>
</cp:coreProperties>
</file>