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0C4-E965-2086-27A6-6A5B1D8C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6EC3-5AA2-215C-8E8B-FF4F37304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5801-4FF1-A33F-1DB7-B61A9F8A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79A0-6405-C213-6CF2-39A39342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975B-5425-0A7A-AADC-60A53A7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8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3AB3-D3F8-6D4E-B882-6EDCCE3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62A0-8B53-B1B0-5B5A-F5D6F2B8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AF0E-B38E-F7E0-1808-7881BDF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1FB-0EE0-19BC-7CBC-D9C2B28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8B5A-AF7B-D47B-26DA-7FACB07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F523-4408-460E-DB1D-603E026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6CAB-076D-F539-BA38-3237A3D0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21EF-815F-8505-B0A8-1C7CD199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2559-FA69-CE92-8A35-6D6EBA49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21F0-7663-9CAE-7C64-839495B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6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45B3-68E7-4974-02A1-3BA996D9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BACD-1738-51B4-6EBE-83027A1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B47-3AD6-6D7D-78F0-DA5B3A5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53A5-92EA-6299-1EDE-49534717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EB75-DFEC-7D04-0B18-227A064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46FC-FD57-C7C4-CF0F-DEA1CF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9D9B-002C-7E46-AFE8-3556B4E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BD7-BA79-F13E-0F20-EB2F799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DD2-E42D-B645-8B53-A1B7DDAF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8A0-A9B7-8DB1-8BD1-C24D70F1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C7B-EAEF-5143-66CE-B8FE38C2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7A2D-DDA7-CD9D-C177-F3D0CD69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C705-13DB-B6CD-5340-80A0D3A5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25FC-B75D-1AAA-3215-D2B2FBD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951-95A4-BD44-7E55-E4EF6A51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D117-5D9B-0D1A-B0B3-24D388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C71-6032-9AE7-BE41-72FF552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1EB6-22C1-102C-2E15-22531B6A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6BDC-C444-4846-BE25-5C96CEC5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2185-7D57-D330-EFA2-8DF772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AA80E-DE4B-72B9-B04A-2326FEB3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47DE9-9F28-0C28-C199-9D6CE77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E70B0-2F5B-F456-FEBD-5DC6902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E37CD-3594-26CF-75EF-A57D3903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5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3EB-5F4C-0887-9E9E-CCED42F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DC5B-D9B7-7A5D-D7A4-3316866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B045A-9750-5C6C-3234-EA9142D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03C5-2F90-5196-69A0-46F12E4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3605F-B8AE-CB67-20C1-67EFBA1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44F10-2E83-0CCE-D339-2E1E42E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2AE9-8A34-48C7-4F57-FE92832E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77B-589F-F53F-69D3-7933AC4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CDE2-DD8B-697F-3813-A368BB09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1E0E-648C-46B0-C621-53592C8A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68AD-CEAD-1012-D36E-1A87D9A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DAD1-662C-19F2-9A40-CBE1EF0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E76-ACB1-845B-B65C-0417A27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3ED-8188-9282-704B-DC56643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375A0-C166-8648-44F4-FD19B0DC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EC19-2BA2-1300-9DB7-D78DCC9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9DC9-9379-DE28-D133-E7BDDC25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0763-93F2-9C35-4EBA-414C14D6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5291-BE50-94CD-3593-D69E3B4A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2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D609-5CED-2BF0-D634-6F8426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3AC-A15A-EF36-1DE4-A9E2E9BA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FE0-3768-EFDF-3983-11B4C3F02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F451-55FE-8C1B-C840-628C3DE3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BC22-837D-40F6-C1E0-5E8B9861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4F3F9-F5A1-C7DE-52BF-AF0FBA99B349}"/>
              </a:ext>
            </a:extLst>
          </p:cNvPr>
          <p:cNvSpPr txBox="1"/>
          <p:nvPr/>
        </p:nvSpPr>
        <p:spPr>
          <a:xfrm>
            <a:off x="4074850" y="949910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Python without the Pico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2F893-FAE3-0FBF-273A-45F1DD602A13}"/>
              </a:ext>
            </a:extLst>
          </p:cNvPr>
          <p:cNvSpPr txBox="1"/>
          <p:nvPr/>
        </p:nvSpPr>
        <p:spPr>
          <a:xfrm>
            <a:off x="4074850" y="1518082"/>
            <a:ext cx="284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Install Thonny on your PC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590E7-9F08-23FC-B1FC-A1D733F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983650"/>
            <a:ext cx="39528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1A7ED-C40D-CEFE-95D0-1CD1A3C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7" y="2807562"/>
            <a:ext cx="6286500" cy="27051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FE8CBFC-08FF-A492-7929-BE92DDFC2375}"/>
              </a:ext>
            </a:extLst>
          </p:cNvPr>
          <p:cNvSpPr/>
          <p:nvPr/>
        </p:nvSpPr>
        <p:spPr>
          <a:xfrm rot="8493490">
            <a:off x="5853682" y="3272863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74616-435B-B6F3-198C-DB7B11EA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44" y="789003"/>
            <a:ext cx="60960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CE0DC5-F81B-B0A7-3ED1-EE026F38709B}"/>
              </a:ext>
            </a:extLst>
          </p:cNvPr>
          <p:cNvSpPr/>
          <p:nvPr/>
        </p:nvSpPr>
        <p:spPr>
          <a:xfrm>
            <a:off x="6400801" y="989045"/>
            <a:ext cx="2715208" cy="61582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36639-EFD2-7379-2483-C5E6730BCFA1}"/>
              </a:ext>
            </a:extLst>
          </p:cNvPr>
          <p:cNvSpPr/>
          <p:nvPr/>
        </p:nvSpPr>
        <p:spPr>
          <a:xfrm rot="8617832">
            <a:off x="7516088" y="14555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050A7-8D5B-C556-3141-0A884067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2654753"/>
            <a:ext cx="5857875" cy="363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B0517-A638-D9A6-B368-C4BACB6EE837}"/>
              </a:ext>
            </a:extLst>
          </p:cNvPr>
          <p:cNvSpPr txBox="1"/>
          <p:nvPr/>
        </p:nvSpPr>
        <p:spPr>
          <a:xfrm>
            <a:off x="7273195" y="3662323"/>
            <a:ext cx="29322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either 64 bit or 32 bit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5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BD77F-C0F1-B9FC-CF18-5BC2726F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74" y="873384"/>
            <a:ext cx="5553075" cy="26479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BC7B01-D40A-FF12-7A40-E77459BAD584}"/>
              </a:ext>
            </a:extLst>
          </p:cNvPr>
          <p:cNvGrpSpPr/>
          <p:nvPr/>
        </p:nvGrpSpPr>
        <p:grpSpPr>
          <a:xfrm>
            <a:off x="5368211" y="3130421"/>
            <a:ext cx="3576366" cy="924503"/>
            <a:chOff x="5368211" y="3130421"/>
            <a:chExt cx="3576366" cy="924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F836F2-C319-E8FF-5844-D60F572E480D}"/>
                </a:ext>
              </a:extLst>
            </p:cNvPr>
            <p:cNvSpPr/>
            <p:nvPr/>
          </p:nvSpPr>
          <p:spPr>
            <a:xfrm>
              <a:off x="5368211" y="3130421"/>
              <a:ext cx="2656116" cy="29857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22F1C-BCD8-1866-95C8-27C6DF1DCA72}"/>
                </a:ext>
              </a:extLst>
            </p:cNvPr>
            <p:cNvSpPr txBox="1"/>
            <p:nvPr/>
          </p:nvSpPr>
          <p:spPr>
            <a:xfrm>
              <a:off x="6696269" y="3685592"/>
              <a:ext cx="224830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 install the software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3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A89A-1E05-0809-566D-61B6B13B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22" y="779107"/>
            <a:ext cx="5334000" cy="565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EEFC0-1205-5F1F-A5F6-48A3A5DE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433999"/>
            <a:ext cx="44386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0F6BC-1544-D6EA-DCAE-335272F11D7A}"/>
              </a:ext>
            </a:extLst>
          </p:cNvPr>
          <p:cNvSpPr txBox="1"/>
          <p:nvPr/>
        </p:nvSpPr>
        <p:spPr>
          <a:xfrm>
            <a:off x="578498" y="779107"/>
            <a:ext cx="26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Thonny on your PC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51BF6-54F1-7859-A02F-ABDDD9E77CF2}"/>
              </a:ext>
            </a:extLst>
          </p:cNvPr>
          <p:cNvGrpSpPr/>
          <p:nvPr/>
        </p:nvGrpSpPr>
        <p:grpSpPr>
          <a:xfrm>
            <a:off x="5374433" y="1525556"/>
            <a:ext cx="5038530" cy="1115007"/>
            <a:chOff x="5374433" y="1525556"/>
            <a:chExt cx="5038530" cy="11150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2C60B-BC44-0C20-D6DC-271DD33F8CA5}"/>
                </a:ext>
              </a:extLst>
            </p:cNvPr>
            <p:cNvSpPr/>
            <p:nvPr/>
          </p:nvSpPr>
          <p:spPr>
            <a:xfrm>
              <a:off x="5374433" y="1525556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5B34A-7376-DA5F-BF77-4A83D5083EFB}"/>
                </a:ext>
              </a:extLst>
            </p:cNvPr>
            <p:cNvSpPr/>
            <p:nvPr/>
          </p:nvSpPr>
          <p:spPr>
            <a:xfrm>
              <a:off x="5374433" y="2272005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01C501-6F6A-5A5E-525E-B9373364AAF2}"/>
              </a:ext>
            </a:extLst>
          </p:cNvPr>
          <p:cNvSpPr/>
          <p:nvPr/>
        </p:nvSpPr>
        <p:spPr>
          <a:xfrm>
            <a:off x="9265298" y="49825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6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2253E-B79C-CD51-4ABA-980A2B4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490448"/>
            <a:ext cx="10540714" cy="5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1</cp:revision>
  <dcterms:created xsi:type="dcterms:W3CDTF">2025-08-04T11:46:07Z</dcterms:created>
  <dcterms:modified xsi:type="dcterms:W3CDTF">2025-08-04T12:07:27Z</dcterms:modified>
</cp:coreProperties>
</file>