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55D1-5633-704B-DF06-3B954CB66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99BB8-B31D-1347-90C3-B26CFD2F4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C7953-4513-0AD7-4CCE-8E63912F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0E2D-63E8-4C7F-81AC-E1C659542BF5}" type="datetimeFigureOut">
              <a:rPr lang="en-SG" smtClean="0"/>
              <a:t>18/7/2023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BD86E-E65E-4856-9411-23492DD2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FAE50-8283-295A-0C4E-E790153B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271E-435E-4B7F-954D-09BAA293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977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39EC-E615-E847-0A6A-6C89EC08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A4567-C846-832D-F1C1-B6BC434B9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75A3-3EF5-F55F-1185-442078B9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0E2D-63E8-4C7F-81AC-E1C659542BF5}" type="datetimeFigureOut">
              <a:rPr lang="en-SG" smtClean="0"/>
              <a:t>18/7/2023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94C2E-F2C1-E532-B64E-2BA692C2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AA2DE-A71D-3CA4-6BC2-8A3DD4E6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271E-435E-4B7F-954D-09BAA293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402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AB6A1-B5BC-DED1-E0C7-809754A3F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5D580-DF58-EBAD-D141-413114246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6C7A-5E9F-7444-62F4-BCE4A9EA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0E2D-63E8-4C7F-81AC-E1C659542BF5}" type="datetimeFigureOut">
              <a:rPr lang="en-SG" smtClean="0"/>
              <a:t>18/7/2023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BEFC5-0A2F-B789-54A3-8B3327C8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40F8-9CA3-82AC-0E90-739C21A6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271E-435E-4B7F-954D-09BAA293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323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AB62-18B9-0D62-8AA2-0CC1AB28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DB11-1D81-CDD5-2C21-5E467992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DAA4-7BF8-E2EC-E839-023923FA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0E2D-63E8-4C7F-81AC-E1C659542BF5}" type="datetimeFigureOut">
              <a:rPr lang="en-SG" smtClean="0"/>
              <a:t>18/7/2023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E18B-F67F-097F-97EA-DE42BF11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086E-11CD-2F9A-E7D8-7C02B57A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271E-435E-4B7F-954D-09BAA293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327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93E7-EF8C-3E30-8D04-67497315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05E09-4F83-93EB-E9C3-88339CE9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C2A36-403E-2E8E-B25C-3B397622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0E2D-63E8-4C7F-81AC-E1C659542BF5}" type="datetimeFigureOut">
              <a:rPr lang="en-SG" smtClean="0"/>
              <a:t>18/7/2023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957E1-1D1C-4BDA-5800-83C0260F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7B24D-A1C1-EEE3-434C-30A7DB3F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271E-435E-4B7F-954D-09BAA293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42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1592-D9FC-98E1-D16E-8F28F3D1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FB1E-95BA-8D14-0E15-BBF12CE6D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9D0AF-A4B8-01A5-CE4C-A379773ED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F60B6-9D62-BD7D-8954-BD156A32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0E2D-63E8-4C7F-81AC-E1C659542BF5}" type="datetimeFigureOut">
              <a:rPr lang="en-SG" smtClean="0"/>
              <a:t>18/7/2023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0F4D9-3CF2-FE68-48E5-E231E56E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17CDC-BCB9-F592-1351-41E64570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271E-435E-4B7F-954D-09BAA293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089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78AA-E1D3-BFE7-022E-F81E0240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D45C8-61ED-3291-4B50-B4DF911F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A5530-E7CC-FBF4-9F61-11273EA41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8EA95-2B50-850D-9D71-914505D34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5A568-47D8-49CC-4FA9-C30591512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24F9D-2A9E-9DF4-5D04-E67BBB9A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0E2D-63E8-4C7F-81AC-E1C659542BF5}" type="datetimeFigureOut">
              <a:rPr lang="en-SG" smtClean="0"/>
              <a:t>18/7/2023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F93BF-B892-AD3F-D3D0-9F1CD3FD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F78A6-54F4-B156-A41A-AB49FF82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271E-435E-4B7F-954D-09BAA293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934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B697-4E57-1539-8E8F-3DC731EB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96164-58EC-C7AA-C3D2-3BF4B286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0E2D-63E8-4C7F-81AC-E1C659542BF5}" type="datetimeFigureOut">
              <a:rPr lang="en-SG" smtClean="0"/>
              <a:t>18/7/2023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C8735-4C6E-4AAA-656E-D61305CC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7EF8D-EA8D-79FF-30F8-0321A14F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271E-435E-4B7F-954D-09BAA293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914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B9D3D-859B-FE70-9A21-88E37684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0E2D-63E8-4C7F-81AC-E1C659542BF5}" type="datetimeFigureOut">
              <a:rPr lang="en-SG" smtClean="0"/>
              <a:t>18/7/2023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3A693-21C1-912F-F97F-39048884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AE9A1-2F94-E587-9453-764BAB28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271E-435E-4B7F-954D-09BAA293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536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62B3-9B09-D09F-B059-9736EF37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7C00-9E02-B193-9C62-945D77089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1247-11FE-7CA9-449B-53D197509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3883-70C3-47FA-A4E2-70B115D0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0E2D-63E8-4C7F-81AC-E1C659542BF5}" type="datetimeFigureOut">
              <a:rPr lang="en-SG" smtClean="0"/>
              <a:t>18/7/2023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14C33-E07C-2420-375F-5C9062CB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A7B6E-FE8B-BF9D-4C86-3A0E8200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271E-435E-4B7F-954D-09BAA293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65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8B6E-9815-4EB5-A473-B585AF2F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A390C-96AF-EED2-CA2F-5765EDB8A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3D2C5-4C14-ED5E-C0B3-4B7024446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90D2C-95E8-D3C2-CA2A-14D4A1AD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0E2D-63E8-4C7F-81AC-E1C659542BF5}" type="datetimeFigureOut">
              <a:rPr lang="en-SG" smtClean="0"/>
              <a:t>18/7/2023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BA30E-E3F8-3BF6-EA52-C4CD3E1C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B1262-25CB-3717-8244-5B3B55AA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271E-435E-4B7F-954D-09BAA293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22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1ADC-A0F2-A2C7-DB30-95446A38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20255-F7A4-EB0C-8373-E63AA47F5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E7536-791E-7CA4-B1F2-A817C2DE9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B0E2D-63E8-4C7F-81AC-E1C659542BF5}" type="datetimeFigureOut">
              <a:rPr lang="en-SG" smtClean="0"/>
              <a:t>18/7/2023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0A41F-DE58-B073-8622-834B18864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0A345-381F-F4D4-B6D9-884A8A34F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271E-435E-4B7F-954D-09BAA2934C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357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DE682F5-8757-4CCC-8649-B46DF0F92DC3}"/>
              </a:ext>
            </a:extLst>
          </p:cNvPr>
          <p:cNvGrpSpPr/>
          <p:nvPr/>
        </p:nvGrpSpPr>
        <p:grpSpPr>
          <a:xfrm>
            <a:off x="528507" y="193026"/>
            <a:ext cx="10452622" cy="5620545"/>
            <a:chOff x="1" y="151081"/>
            <a:chExt cx="10452622" cy="56205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C239458-CCED-A8CB-0BDB-DA76A4642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151081"/>
              <a:ext cx="10452622" cy="562054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A5272E-789F-0F3A-4788-681D840F7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027149" y="569440"/>
              <a:ext cx="215440" cy="301190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A7C4D7-B781-4E4D-461A-EBC059270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030870" y="2564689"/>
              <a:ext cx="207998" cy="30119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6CE666-752A-ABB0-DA99-5FA006790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6629" y="1482146"/>
              <a:ext cx="611214" cy="28666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092434-0F81-C843-FBA5-1B88F492D388}"/>
                </a:ext>
              </a:extLst>
            </p:cNvPr>
            <p:cNvSpPr txBox="1"/>
            <p:nvPr/>
          </p:nvSpPr>
          <p:spPr>
            <a:xfrm>
              <a:off x="4108323" y="1240643"/>
              <a:ext cx="611214" cy="241503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SG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4DD6C7-F1B7-5261-27A2-3A7242E7DA51}"/>
                </a:ext>
              </a:extLst>
            </p:cNvPr>
            <p:cNvSpPr txBox="1"/>
            <p:nvPr/>
          </p:nvSpPr>
          <p:spPr>
            <a:xfrm>
              <a:off x="3902959" y="1538983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</a:t>
              </a:r>
              <a:endParaRPr lang="en-SG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838C81-CE50-1A4F-40AD-4EA83DCDC245}"/>
                </a:ext>
              </a:extLst>
            </p:cNvPr>
            <p:cNvSpPr txBox="1"/>
            <p:nvPr/>
          </p:nvSpPr>
          <p:spPr>
            <a:xfrm>
              <a:off x="4749314" y="1482146"/>
              <a:ext cx="293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_</a:t>
              </a:r>
              <a:endParaRPr lang="en-SG" b="1" dirty="0">
                <a:solidFill>
                  <a:schemeClr val="bg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4C757D-ACFF-4367-AF44-A104E507A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29947" y="2241836"/>
              <a:ext cx="277850" cy="65673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6410CB0-5249-516B-A684-C893783CFE0A}"/>
              </a:ext>
            </a:extLst>
          </p:cNvPr>
          <p:cNvSpPr txBox="1"/>
          <p:nvPr/>
        </p:nvSpPr>
        <p:spPr>
          <a:xfrm>
            <a:off x="528507" y="261215"/>
            <a:ext cx="379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TEMPERATURE MONITORING SYSTEM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76759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FF727-EC13-C374-0350-9B0B3D94DE04}"/>
              </a:ext>
            </a:extLst>
          </p:cNvPr>
          <p:cNvSpPr txBox="1"/>
          <p:nvPr/>
        </p:nvSpPr>
        <p:spPr>
          <a:xfrm>
            <a:off x="1006679" y="473769"/>
            <a:ext cx="626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 – RANDOM INTEGERS AND CONDITIONAL STATEMENTS</a:t>
            </a:r>
            <a:endParaRPr lang="en-SG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84183-FA96-8872-1AEE-1B20E872B140}"/>
              </a:ext>
            </a:extLst>
          </p:cNvPr>
          <p:cNvSpPr txBox="1"/>
          <p:nvPr/>
        </p:nvSpPr>
        <p:spPr>
          <a:xfrm>
            <a:off x="1006679" y="821834"/>
            <a:ext cx="633570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PROJECT SIMULATES A TEMPERATURE MONITORING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7F1F-5A14-B764-5A26-4FD90CF82671}"/>
              </a:ext>
            </a:extLst>
          </p:cNvPr>
          <p:cNvSpPr txBox="1"/>
          <p:nvPr/>
        </p:nvSpPr>
        <p:spPr>
          <a:xfrm>
            <a:off x="1006679" y="1459544"/>
            <a:ext cx="534877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 ACCOMPLISH THIS PROJECT, WE WILL NEED TO USE </a:t>
            </a:r>
          </a:p>
          <a:p>
            <a:r>
              <a:rPr lang="en-US" dirty="0"/>
              <a:t>THE “IF” CONDITIONAL STATEMENTS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6A788-6862-5EF5-AF44-65EA7EEBC567}"/>
              </a:ext>
            </a:extLst>
          </p:cNvPr>
          <p:cNvSpPr txBox="1"/>
          <p:nvPr/>
        </p:nvSpPr>
        <p:spPr>
          <a:xfrm>
            <a:off x="1006679" y="2344699"/>
            <a:ext cx="77351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temperature and humidity readings from a dht11 can be said to be random. </a:t>
            </a:r>
          </a:p>
          <a:p>
            <a:r>
              <a:rPr lang="en-US" dirty="0"/>
              <a:t>It is not predictable.  For our demonstration we will use a random number</a:t>
            </a:r>
          </a:p>
          <a:p>
            <a:r>
              <a:rPr lang="en-US" dirty="0"/>
              <a:t>generator to simulate the temperature reading of the dht11</a:t>
            </a:r>
          </a:p>
          <a:p>
            <a:r>
              <a:rPr lang="en-US" dirty="0"/>
              <a:t>In python it is random library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import random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5CCC9-7CA1-206C-F295-86C21E34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047" y="3355399"/>
            <a:ext cx="3676650" cy="18859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232FF0F-C99E-899E-C691-FBFB01E4A3A2}"/>
              </a:ext>
            </a:extLst>
          </p:cNvPr>
          <p:cNvGrpSpPr/>
          <p:nvPr/>
        </p:nvGrpSpPr>
        <p:grpSpPr>
          <a:xfrm>
            <a:off x="5941628" y="3783773"/>
            <a:ext cx="5918509" cy="369332"/>
            <a:chOff x="5977561" y="4313056"/>
            <a:chExt cx="5918509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5AEC3A-005B-282B-582A-40DC38633BBE}"/>
                </a:ext>
              </a:extLst>
            </p:cNvPr>
            <p:cNvSpPr txBox="1"/>
            <p:nvPr/>
          </p:nvSpPr>
          <p:spPr>
            <a:xfrm>
              <a:off x="7559755" y="4313056"/>
              <a:ext cx="433631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is the random number generator </a:t>
              </a:r>
              <a:r>
                <a:rPr lang="en-US" b="1" dirty="0">
                  <a:solidFill>
                    <a:srgbClr val="FF0000"/>
                  </a:solidFill>
                </a:rPr>
                <a:t>library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4FB17AE-BB2D-A518-DF7C-98F9083ED6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7561" y="4497722"/>
              <a:ext cx="158219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A9568C-CFF7-9748-FBD9-51DAC3666F24}"/>
              </a:ext>
            </a:extLst>
          </p:cNvPr>
          <p:cNvGrpSpPr/>
          <p:nvPr/>
        </p:nvGrpSpPr>
        <p:grpSpPr>
          <a:xfrm>
            <a:off x="7459087" y="4208522"/>
            <a:ext cx="3844573" cy="923330"/>
            <a:chOff x="7034130" y="3943911"/>
            <a:chExt cx="3844573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ED91C3-7D8D-14E4-A6FD-FCB7598D951C}"/>
                </a:ext>
              </a:extLst>
            </p:cNvPr>
            <p:cNvSpPr txBox="1"/>
            <p:nvPr/>
          </p:nvSpPr>
          <p:spPr>
            <a:xfrm>
              <a:off x="7783689" y="3943911"/>
              <a:ext cx="3095014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Getting the Random number </a:t>
              </a:r>
            </a:p>
            <a:p>
              <a:r>
                <a:rPr lang="en-US" dirty="0"/>
                <a:t>Generator to give us a random </a:t>
              </a:r>
            </a:p>
            <a:p>
              <a:r>
                <a:rPr lang="en-US" dirty="0"/>
                <a:t>number from 28 to 40</a:t>
              </a:r>
              <a:endParaRPr lang="en-SG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3FECD24-A105-968A-B62C-BC7354B4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130" y="4124497"/>
              <a:ext cx="68091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C6CD0E4-DB09-C816-D8A9-20735E1BF726}"/>
              </a:ext>
            </a:extLst>
          </p:cNvPr>
          <p:cNvSpPr txBox="1"/>
          <p:nvPr/>
        </p:nvSpPr>
        <p:spPr>
          <a:xfrm>
            <a:off x="3983047" y="5374374"/>
            <a:ext cx="3917163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you run this program with the plotter </a:t>
            </a:r>
          </a:p>
          <a:p>
            <a:r>
              <a:rPr lang="en-US" dirty="0">
                <a:solidFill>
                  <a:srgbClr val="FF0000"/>
                </a:solidFill>
              </a:rPr>
              <a:t>Turned on, you can see the data display</a:t>
            </a:r>
          </a:p>
          <a:p>
            <a:r>
              <a:rPr lang="en-US" dirty="0">
                <a:solidFill>
                  <a:srgbClr val="FF0000"/>
                </a:solidFill>
              </a:rPr>
              <a:t>graphically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5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157A6-01CA-9647-334E-712AA525F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32" y="952500"/>
            <a:ext cx="4086225" cy="495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9B4914-BC54-B62B-749B-62D27794092C}"/>
              </a:ext>
            </a:extLst>
          </p:cNvPr>
          <p:cNvSpPr txBox="1"/>
          <p:nvPr/>
        </p:nvSpPr>
        <p:spPr>
          <a:xfrm>
            <a:off x="5617028" y="1744824"/>
            <a:ext cx="5735160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use a random number generator</a:t>
            </a:r>
          </a:p>
          <a:p>
            <a:r>
              <a:rPr lang="en-US" dirty="0"/>
              <a:t>To simulate temperature data from</a:t>
            </a:r>
          </a:p>
          <a:p>
            <a:r>
              <a:rPr lang="en-US" dirty="0"/>
              <a:t>The dht11. We will get integer values ranging from 28 to 40</a:t>
            </a:r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9F9509-3BF4-7888-40A1-41564E74D8E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814596" y="2206489"/>
            <a:ext cx="80243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F5A7E3-90FC-F7BD-B6E3-AEAC81343F7D}"/>
              </a:ext>
            </a:extLst>
          </p:cNvPr>
          <p:cNvSpPr txBox="1"/>
          <p:nvPr/>
        </p:nvSpPr>
        <p:spPr>
          <a:xfrm>
            <a:off x="5470557" y="3129819"/>
            <a:ext cx="557633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actions to take depends on the values given or read</a:t>
            </a:r>
          </a:p>
          <a:p>
            <a:r>
              <a:rPr lang="en-US" dirty="0"/>
              <a:t>By the dht11</a:t>
            </a:r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F45DA5-4649-FBB9-4B1C-3E6D204762D4}"/>
              </a:ext>
            </a:extLst>
          </p:cNvPr>
          <p:cNvCxnSpPr>
            <a:cxnSpLocks/>
          </p:cNvCxnSpPr>
          <p:nvPr/>
        </p:nvCxnSpPr>
        <p:spPr>
          <a:xfrm flipH="1" flipV="1">
            <a:off x="3938928" y="2668154"/>
            <a:ext cx="1438323" cy="461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7E70C7-6067-8AC5-5B69-F45F07F5C21E}"/>
              </a:ext>
            </a:extLst>
          </p:cNvPr>
          <p:cNvCxnSpPr>
            <a:cxnSpLocks/>
          </p:cNvCxnSpPr>
          <p:nvPr/>
        </p:nvCxnSpPr>
        <p:spPr>
          <a:xfrm flipH="1">
            <a:off x="4217437" y="3776150"/>
            <a:ext cx="1253120" cy="1069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667CED-4FA1-5A1D-973E-345DA4C1092D}"/>
              </a:ext>
            </a:extLst>
          </p:cNvPr>
          <p:cNvSpPr txBox="1"/>
          <p:nvPr/>
        </p:nvSpPr>
        <p:spPr>
          <a:xfrm>
            <a:off x="5389722" y="5131827"/>
            <a:ext cx="5962466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is the sampling time for the dht11.  You can use this to </a:t>
            </a:r>
          </a:p>
          <a:p>
            <a:r>
              <a:rPr lang="en-US" dirty="0"/>
              <a:t>Determine how much time in between each temperature and</a:t>
            </a:r>
          </a:p>
          <a:p>
            <a:r>
              <a:rPr lang="en-US" dirty="0"/>
              <a:t>Humidity reading.</a:t>
            </a:r>
            <a:endParaRPr lang="en-S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F15960-F8BB-0ED1-FF2A-DCB4FE6D6D32}"/>
              </a:ext>
            </a:extLst>
          </p:cNvPr>
          <p:cNvCxnSpPr>
            <a:cxnSpLocks/>
          </p:cNvCxnSpPr>
          <p:nvPr/>
        </p:nvCxnSpPr>
        <p:spPr>
          <a:xfrm flipH="1">
            <a:off x="3698032" y="5512636"/>
            <a:ext cx="167921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9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FC4C500-D84C-3019-36EA-5DCAE9062EF5}"/>
              </a:ext>
            </a:extLst>
          </p:cNvPr>
          <p:cNvGrpSpPr/>
          <p:nvPr/>
        </p:nvGrpSpPr>
        <p:grpSpPr>
          <a:xfrm>
            <a:off x="979715" y="1184988"/>
            <a:ext cx="9015673" cy="2993580"/>
            <a:chOff x="979715" y="634482"/>
            <a:chExt cx="9015673" cy="299358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EC4349D-E3C8-1054-6F76-2A61A6099396}"/>
                </a:ext>
              </a:extLst>
            </p:cNvPr>
            <p:cNvSpPr txBox="1"/>
            <p:nvPr/>
          </p:nvSpPr>
          <p:spPr>
            <a:xfrm>
              <a:off x="979715" y="634482"/>
              <a:ext cx="901567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knowledge gained so far modify the simulation.py program to achieve the following:</a:t>
              </a:r>
            </a:p>
            <a:p>
              <a:endParaRPr lang="en-US" dirty="0"/>
            </a:p>
            <a:p>
              <a:r>
                <a:rPr lang="en-US" dirty="0"/>
                <a:t>Temp below or equal to 30 Deg C – display green led,  turn off the other two</a:t>
              </a:r>
            </a:p>
            <a:p>
              <a:r>
                <a:rPr lang="en-US" dirty="0"/>
                <a:t>Temp above 30 but below 35 Deg C – display yellow led, turn off the other two</a:t>
              </a:r>
            </a:p>
            <a:p>
              <a:r>
                <a:rPr lang="en-US" dirty="0"/>
                <a:t>Temp above 35 Deg C – display red led, turn off the other two</a:t>
              </a:r>
              <a:endParaRPr lang="en-SG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88F098-4288-7EAF-D80E-9FE147E69A77}"/>
                </a:ext>
              </a:extLst>
            </p:cNvPr>
            <p:cNvSpPr txBox="1"/>
            <p:nvPr/>
          </p:nvSpPr>
          <p:spPr>
            <a:xfrm>
              <a:off x="979715" y="2500604"/>
              <a:ext cx="6160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Temperature Readings to be displayed on the 7 segment display</a:t>
              </a:r>
              <a:endParaRPr lang="en-SG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076B44-3DCF-39DE-AB91-3DEDFE750942}"/>
                </a:ext>
              </a:extLst>
            </p:cNvPr>
            <p:cNvSpPr txBox="1"/>
            <p:nvPr/>
          </p:nvSpPr>
          <p:spPr>
            <a:xfrm>
              <a:off x="979715" y="3258730"/>
              <a:ext cx="8786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Additional Challenge:  Add a buzzer on your own and sound buzzer for Temp above 35 Deg C</a:t>
              </a:r>
              <a:endParaRPr lang="en-SG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04738B-C9C9-B092-440B-6CCBCEB7A728}"/>
              </a:ext>
            </a:extLst>
          </p:cNvPr>
          <p:cNvSpPr txBox="1"/>
          <p:nvPr/>
        </p:nvSpPr>
        <p:spPr>
          <a:xfrm>
            <a:off x="979715" y="3040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This is Ex 4.</a:t>
            </a:r>
          </a:p>
        </p:txBody>
      </p:sp>
    </p:spTree>
    <p:extLst>
      <p:ext uri="{BB962C8B-B14F-4D97-AF65-F5344CB8AC3E}">
        <p14:creationId xmlns:p14="http://schemas.microsoft.com/office/powerpoint/2010/main" val="247649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286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8</cp:revision>
  <cp:lastPrinted>2023-07-18T12:45:25Z</cp:lastPrinted>
  <dcterms:created xsi:type="dcterms:W3CDTF">2023-07-18T06:49:23Z</dcterms:created>
  <dcterms:modified xsi:type="dcterms:W3CDTF">2023-07-18T12:45:36Z</dcterms:modified>
</cp:coreProperties>
</file>