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1487-B131-9033-0103-C643C95E7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5F0C3-5013-4476-C3E9-BC77D8670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3B0DC-3B50-EC85-73A8-8208B51F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EC97-CEC2-45F1-8519-442B90386EE2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28843-C9A8-C313-2B68-1D440577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62CF7-C4B2-A145-49A8-AAEC0C66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A9C0-7A5C-44D3-A11E-7DD14A4186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996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802CE-938F-6C9A-3198-3D296CDA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430B6-D552-BE5E-1236-B4CA64E3C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A7A44-246E-9FD3-1FFC-560BF8CF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EC97-CEC2-45F1-8519-442B90386EE2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90F75-E1FA-B934-6CAB-61FACE44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9D311-56E3-9493-1DCE-8B4EA177A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A9C0-7A5C-44D3-A11E-7DD14A4186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325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CB3D53-2A40-FC6E-B43E-817EF5506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4584E-A960-AF25-C85F-DAAF1BEC7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7BEDC-43C0-A1E9-FF1F-B0ABA513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EC97-CEC2-45F1-8519-442B90386EE2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417B-61A1-36E7-4A4D-07571683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DC574-DD7C-DB0D-3736-E0188A17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A9C0-7A5C-44D3-A11E-7DD14A4186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357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E37C-E67E-303C-232A-FA4237DB0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EA7F0-2BDC-10FC-1C10-E535821BB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617AE-C372-FE4F-A730-E48625023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EC97-CEC2-45F1-8519-442B90386EE2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F2644-B53B-1552-CE4D-5959E5A4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3C7C1-F31B-F9E6-2AFB-0D64404A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A9C0-7A5C-44D3-A11E-7DD14A4186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444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3A92-283C-A141-2019-B342D303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23AFA-54BB-24D1-2404-AC891FA1F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F843A-4C06-36EC-DFA7-00F17D454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EC97-CEC2-45F1-8519-442B90386EE2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574BA-94FC-BA68-E976-F6C96FF6F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6189B-82AD-DB91-5413-B653E15D6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A9C0-7A5C-44D3-A11E-7DD14A4186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210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660B-D07C-BC0D-47A0-8ABD5323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1CBFE-F82B-AFD3-F3C8-1E116CB0C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43E11-302B-975E-900B-CAFA6C80E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7E43B-3B46-F696-66B0-E4AF9F8E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EC97-CEC2-45F1-8519-442B90386EE2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92102-2AC8-F024-D9B8-DD406509F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F8767-4D0C-AF3A-8B66-582A3946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A9C0-7A5C-44D3-A11E-7DD14A4186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612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10DF-0656-D319-DF60-004DBB545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1A625-CCD9-B4B3-043F-99B936542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3182A-79AB-FD0D-0A3D-DC0D2DF4D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C6A8E-0E7D-A088-F283-7679E6677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B07C3E-2AA5-3123-8671-DD1DEA0F7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B9F786-96A4-4CE7-3F44-2495900C1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EC97-CEC2-45F1-8519-442B90386EE2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1D79DF-F2D3-3600-7949-26981BC9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325A3F-C9DB-01EE-F987-A54CCFA1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A9C0-7A5C-44D3-A11E-7DD14A4186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51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F4CB-7E25-753A-B4E3-B61D744A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150A3B-341C-B528-9CFB-FC9EF4E9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EC97-CEC2-45F1-8519-442B90386EE2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88724-9919-9FE4-863D-46F709BA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121B3-6F6A-7D8A-52D0-1BECCB42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A9C0-7A5C-44D3-A11E-7DD14A4186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770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774E5D-D80E-8342-2687-F07A97AD7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EC97-CEC2-45F1-8519-442B90386EE2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9FDC91-C345-D0DF-D530-0C48A0DFB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D896B-D2E4-D223-B065-DD2C9739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A9C0-7A5C-44D3-A11E-7DD14A4186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754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E785-542E-D0D5-F51D-1DA25018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2CE50-0868-B0F6-4201-DBAC0C166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A7D3F-4FED-F3C4-7CAB-A666487E9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E5EA6-88E9-C046-DAFB-8A906547D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EC97-CEC2-45F1-8519-442B90386EE2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7717D-A684-D9DB-E84D-BAE47ED1A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A02FE-89F2-8268-22D1-F2566269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A9C0-7A5C-44D3-A11E-7DD14A4186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120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BC95-63C5-2620-93F7-82EE969B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FAF336-51CB-CBE2-C726-F52EC72B6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ADCA3-F86C-13EE-0E80-BC5522CFE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9223C-04C8-20BC-AFAE-8FE709B8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EC97-CEC2-45F1-8519-442B90386EE2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08396-980E-FE92-61FD-E455E73D7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5CB7C-CFB5-EC3D-442E-B3FCEEE2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A9C0-7A5C-44D3-A11E-7DD14A4186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66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0E3355-D5EC-8BC6-D86B-6CA32920A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DAE9E-312F-1705-C518-ABAFA8E23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DBCB8-712F-462B-9010-B3A8306E4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EEC97-CEC2-45F1-8519-442B90386EE2}" type="datetimeFigureOut">
              <a:rPr lang="en-SG" smtClean="0"/>
              <a:t>21/8/2023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D935C-1F7D-927B-192F-2FCA2257F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C4890-22D6-D566-A777-6D06C3CD4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8A9C0-7A5C-44D3-A11E-7DD14A4186B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62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micropython-serv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BD649C8-040E-DADB-3B2B-6B592A758D75}"/>
              </a:ext>
            </a:extLst>
          </p:cNvPr>
          <p:cNvGrpSpPr/>
          <p:nvPr/>
        </p:nvGrpSpPr>
        <p:grpSpPr>
          <a:xfrm>
            <a:off x="1057013" y="2089996"/>
            <a:ext cx="4174244" cy="3035677"/>
            <a:chOff x="3873966" y="1358185"/>
            <a:chExt cx="6172200" cy="44100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F3124C1-16A5-F72F-8DE4-7987D43A6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73966" y="1358185"/>
              <a:ext cx="6172200" cy="4410075"/>
            </a:xfrm>
            <a:prstGeom prst="rect">
              <a:avLst/>
            </a:prstGeom>
          </p:spPr>
        </p:pic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5E274D9A-CEDB-7EE3-9454-3B1B7D51EB53}"/>
                </a:ext>
              </a:extLst>
            </p:cNvPr>
            <p:cNvSpPr/>
            <p:nvPr/>
          </p:nvSpPr>
          <p:spPr>
            <a:xfrm rot="2421743">
              <a:off x="6400799" y="2122414"/>
              <a:ext cx="484632" cy="978408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48BBFE-499D-E0A1-B6A9-F2A53B02F88A}"/>
                </a:ext>
              </a:extLst>
            </p:cNvPr>
            <p:cNvSpPr txBox="1"/>
            <p:nvPr/>
          </p:nvSpPr>
          <p:spPr>
            <a:xfrm>
              <a:off x="6845416" y="1897267"/>
              <a:ext cx="1548244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Install this one</a:t>
              </a:r>
              <a:endParaRPr lang="en-SG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CDDBFA7-06B6-1B41-4E5A-A110106903D5}"/>
              </a:ext>
            </a:extLst>
          </p:cNvPr>
          <p:cNvSpPr txBox="1"/>
          <p:nvPr/>
        </p:nvSpPr>
        <p:spPr>
          <a:xfrm>
            <a:off x="886557" y="5496750"/>
            <a:ext cx="73936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Documentation </a:t>
            </a:r>
            <a:r>
              <a:rPr lang="en-SG" dirty="0" err="1"/>
              <a:t>PyPI</a:t>
            </a:r>
            <a:r>
              <a:rPr lang="en-SG" dirty="0"/>
              <a:t> page: </a:t>
            </a:r>
            <a:r>
              <a:rPr lang="en-SG" dirty="0">
                <a:hlinkClick r:id="rId3"/>
              </a:rPr>
              <a:t>https://pypi.org/project/micropython-servo/</a:t>
            </a:r>
            <a:endParaRPr lang="en-SG" dirty="0"/>
          </a:p>
          <a:p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F89E14-8FE5-3A4A-899B-9D32341274DC}"/>
              </a:ext>
            </a:extLst>
          </p:cNvPr>
          <p:cNvSpPr txBox="1"/>
          <p:nvPr/>
        </p:nvSpPr>
        <p:spPr>
          <a:xfrm>
            <a:off x="1057013" y="726416"/>
            <a:ext cx="72231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There is an alternative library for the servo motor : micropython-servo</a:t>
            </a:r>
          </a:p>
          <a:p>
            <a:r>
              <a:rPr lang="en-US" sz="1400" dirty="0"/>
              <a:t>This library allows us to move the servo motor spindle to a specified angle</a:t>
            </a:r>
          </a:p>
          <a:p>
            <a:r>
              <a:rPr lang="en-US" sz="1400" dirty="0"/>
              <a:t>The servo in </a:t>
            </a:r>
            <a:r>
              <a:rPr lang="en-US" sz="1400" dirty="0" err="1"/>
              <a:t>picozero</a:t>
            </a:r>
            <a:r>
              <a:rPr lang="en-US" sz="1400" dirty="0"/>
              <a:t> can only to be set to min, mid and max.  Cannot specify the angle we want.</a:t>
            </a:r>
          </a:p>
          <a:p>
            <a:r>
              <a:rPr lang="en-US" sz="1400" dirty="0"/>
              <a:t>To install this library use the Tools/Package Manager.  Follow instructions below</a:t>
            </a:r>
            <a:endParaRPr lang="en-SG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38B547-576B-50E5-EDE7-EF5F8E08DB39}"/>
              </a:ext>
            </a:extLst>
          </p:cNvPr>
          <p:cNvSpPr txBox="1"/>
          <p:nvPr/>
        </p:nvSpPr>
        <p:spPr>
          <a:xfrm>
            <a:off x="5680875" y="2161284"/>
            <a:ext cx="4486013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#sample code</a:t>
            </a:r>
          </a:p>
          <a:p>
            <a:r>
              <a:rPr lang="en-US" sz="1400" dirty="0"/>
              <a:t>from time import sleep</a:t>
            </a:r>
          </a:p>
          <a:p>
            <a:r>
              <a:rPr lang="en-US" sz="1400" dirty="0"/>
              <a:t>from servo import Servo</a:t>
            </a:r>
          </a:p>
          <a:p>
            <a:r>
              <a:rPr lang="en-US" sz="1400" dirty="0" err="1"/>
              <a:t>my_servo</a:t>
            </a:r>
            <a:r>
              <a:rPr lang="en-US" sz="1400" dirty="0"/>
              <a:t> = Servo(</a:t>
            </a:r>
            <a:r>
              <a:rPr lang="en-US" sz="1400" dirty="0" err="1"/>
              <a:t>pin_id</a:t>
            </a:r>
            <a:r>
              <a:rPr lang="en-US" sz="1400" dirty="0"/>
              <a:t>=1)</a:t>
            </a:r>
          </a:p>
          <a:p>
            <a:r>
              <a:rPr lang="en-US" sz="1400" dirty="0" err="1"/>
              <a:t>my_servo.write</a:t>
            </a:r>
            <a:r>
              <a:rPr lang="en-US" sz="1400" dirty="0"/>
              <a:t>(30)  #30 degrees</a:t>
            </a:r>
          </a:p>
          <a:p>
            <a:r>
              <a:rPr lang="en-US" sz="1400" dirty="0"/>
              <a:t>sleep(2.0)</a:t>
            </a:r>
          </a:p>
          <a:p>
            <a:r>
              <a:rPr lang="en-US" sz="1400" dirty="0" err="1"/>
              <a:t>my_servo.write</a:t>
            </a:r>
            <a:r>
              <a:rPr lang="en-US" sz="1400" dirty="0"/>
              <a:t>(60)  #60 degrees</a:t>
            </a:r>
          </a:p>
          <a:p>
            <a:r>
              <a:rPr lang="en-US" sz="1400" dirty="0"/>
              <a:t>sleep(2.0)</a:t>
            </a:r>
          </a:p>
          <a:p>
            <a:r>
              <a:rPr lang="en-US" sz="1400" dirty="0" err="1"/>
              <a:t>my_servo.write</a:t>
            </a:r>
            <a:r>
              <a:rPr lang="en-US" sz="1400" dirty="0"/>
              <a:t>(90)  #90 degrees – mid point</a:t>
            </a:r>
          </a:p>
          <a:p>
            <a:r>
              <a:rPr lang="en-US" sz="1400" dirty="0"/>
              <a:t>sleep(2)</a:t>
            </a:r>
          </a:p>
          <a:p>
            <a:r>
              <a:rPr lang="en-US" sz="1400" dirty="0" err="1"/>
              <a:t>my_servo.write</a:t>
            </a:r>
            <a:r>
              <a:rPr lang="en-US" sz="1400" dirty="0"/>
              <a:t>(0)    #extreme left</a:t>
            </a:r>
          </a:p>
          <a:p>
            <a:r>
              <a:rPr lang="en-SG" sz="1400" dirty="0"/>
              <a:t>sleep(2)</a:t>
            </a:r>
          </a:p>
          <a:p>
            <a:r>
              <a:rPr lang="en-SG" sz="1400" dirty="0" err="1"/>
              <a:t>my_servo.write</a:t>
            </a:r>
            <a:r>
              <a:rPr lang="en-SG" sz="1400" dirty="0"/>
              <a:t>(180) #extreme right</a:t>
            </a:r>
          </a:p>
        </p:txBody>
      </p:sp>
    </p:spTree>
    <p:extLst>
      <p:ext uri="{BB962C8B-B14F-4D97-AF65-F5344CB8AC3E}">
        <p14:creationId xmlns:p14="http://schemas.microsoft.com/office/powerpoint/2010/main" val="390615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FC78F1-4CAA-555F-C671-F613319B8CDE}"/>
              </a:ext>
            </a:extLst>
          </p:cNvPr>
          <p:cNvSpPr txBox="1"/>
          <p:nvPr/>
        </p:nvSpPr>
        <p:spPr>
          <a:xfrm>
            <a:off x="1484851" y="796954"/>
            <a:ext cx="413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 7. Create an automated Carpark Gantry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2177A-A191-6537-AD03-4AA4EE21D981}"/>
              </a:ext>
            </a:extLst>
          </p:cNvPr>
          <p:cNvSpPr txBox="1"/>
          <p:nvPr/>
        </p:nvSpPr>
        <p:spPr>
          <a:xfrm>
            <a:off x="1484851" y="1276524"/>
            <a:ext cx="70786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Material:</a:t>
            </a:r>
          </a:p>
          <a:p>
            <a:r>
              <a:rPr lang="en-US" dirty="0"/>
              <a:t>Servo Motor (use the new servo library. Follow the sample code example)</a:t>
            </a:r>
          </a:p>
          <a:p>
            <a:r>
              <a:rPr lang="en-US" dirty="0"/>
              <a:t>Distance Sensor (use the </a:t>
            </a:r>
            <a:r>
              <a:rPr lang="en-US" dirty="0" err="1"/>
              <a:t>picozero</a:t>
            </a:r>
            <a:r>
              <a:rPr lang="en-US" dirty="0"/>
              <a:t> library.  Follow the Recipe example)</a:t>
            </a:r>
          </a:p>
          <a:p>
            <a:r>
              <a:rPr lang="en-US" dirty="0"/>
              <a:t>Refer to attached wiring diagram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636BF-D8C1-3FCF-614A-06DB3EEAC7C4}"/>
              </a:ext>
            </a:extLst>
          </p:cNvPr>
          <p:cNvSpPr txBox="1"/>
          <p:nvPr/>
        </p:nvSpPr>
        <p:spPr>
          <a:xfrm>
            <a:off x="1484851" y="2587091"/>
            <a:ext cx="91290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Challenge:</a:t>
            </a:r>
          </a:p>
          <a:p>
            <a:r>
              <a:rPr lang="en-US" dirty="0"/>
              <a:t>Carpark gantry will be raised whenever a vehicle is detected by the distance sensor</a:t>
            </a:r>
          </a:p>
          <a:p>
            <a:r>
              <a:rPr lang="en-US" dirty="0"/>
              <a:t>Gantry will be raised to 90 degree position of the servo motor for say 3 seconds.  After which</a:t>
            </a:r>
          </a:p>
          <a:p>
            <a:r>
              <a:rPr lang="en-US" dirty="0"/>
              <a:t>It will be lowered to 0 degree position.</a:t>
            </a:r>
          </a:p>
          <a:p>
            <a:r>
              <a:rPr lang="en-US" dirty="0"/>
              <a:t>Use the example code for the servo motor to find the 0 degree position (gantry closed position)</a:t>
            </a:r>
          </a:p>
          <a:p>
            <a:r>
              <a:rPr lang="en-US" dirty="0"/>
              <a:t>And the 90 degree position (gantry raised position)</a:t>
            </a:r>
          </a:p>
        </p:txBody>
      </p:sp>
    </p:spTree>
    <p:extLst>
      <p:ext uri="{BB962C8B-B14F-4D97-AF65-F5344CB8AC3E}">
        <p14:creationId xmlns:p14="http://schemas.microsoft.com/office/powerpoint/2010/main" val="1685045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15B4CC-090C-F13A-3A06-D2BD378B2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349" y="1149292"/>
            <a:ext cx="9496338" cy="534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8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ntry in operation">
            <a:hlinkClick r:id="" action="ppaction://media"/>
            <a:extLst>
              <a:ext uri="{FF2B5EF4-FFF2-40B4-BE49-F238E27FC236}">
                <a16:creationId xmlns:a16="http://schemas.microsoft.com/office/drawing/2014/main" id="{4A0D5DC7-3F63-8D99-418C-4DFAEF33EA4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57400" y="1143000"/>
            <a:ext cx="8077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3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9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753F179-AE23-EEF6-C00D-8D8FBB3AE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309562"/>
            <a:ext cx="11010900" cy="62388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1F58DB-058D-F2D8-3513-7D64D0845B9F}"/>
              </a:ext>
            </a:extLst>
          </p:cNvPr>
          <p:cNvSpPr txBox="1"/>
          <p:nvPr/>
        </p:nvSpPr>
        <p:spPr>
          <a:xfrm>
            <a:off x="951723" y="726569"/>
            <a:ext cx="2798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the  </a:t>
            </a:r>
            <a:r>
              <a:rPr lang="en-US" dirty="0" err="1"/>
              <a:t>picozero</a:t>
            </a:r>
            <a:r>
              <a:rPr lang="en-US" dirty="0"/>
              <a:t> Library</a:t>
            </a:r>
          </a:p>
          <a:p>
            <a:r>
              <a:rPr lang="en-US" dirty="0"/>
              <a:t>Servo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C3519C-1DBB-55F5-0ED2-99CB8DEF1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824640" y="1744301"/>
            <a:ext cx="236980" cy="30897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6BD7B4-C3B5-1ABE-D3C7-28AFD0D0E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812249" y="3819472"/>
            <a:ext cx="224439" cy="299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98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C549CC-AB40-B47A-5534-897556163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082"/>
            <a:ext cx="11366965" cy="60469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7BBF42-C35D-1CAE-96A4-2C80000DA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084183" y="1466550"/>
            <a:ext cx="236980" cy="31950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409F19-0AA7-B2D5-10E0-2120986C6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090455" y="3626865"/>
            <a:ext cx="224439" cy="31950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FA5C80-6B8A-288D-F3EA-819F4A57D506}"/>
              </a:ext>
            </a:extLst>
          </p:cNvPr>
          <p:cNvSpPr txBox="1"/>
          <p:nvPr/>
        </p:nvSpPr>
        <p:spPr>
          <a:xfrm>
            <a:off x="2401820" y="1521371"/>
            <a:ext cx="69442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VBUS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2D1B7-6E44-0C23-47B0-3A9FB6936C6D}"/>
              </a:ext>
            </a:extLst>
          </p:cNvPr>
          <p:cNvSpPr txBox="1"/>
          <p:nvPr/>
        </p:nvSpPr>
        <p:spPr>
          <a:xfrm>
            <a:off x="502493" y="530561"/>
            <a:ext cx="2798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the  </a:t>
            </a:r>
            <a:r>
              <a:rPr lang="en-US" dirty="0" err="1"/>
              <a:t>picozero</a:t>
            </a:r>
            <a:r>
              <a:rPr lang="en-US" dirty="0"/>
              <a:t> Library</a:t>
            </a:r>
          </a:p>
          <a:p>
            <a:r>
              <a:rPr lang="en-US" dirty="0" err="1"/>
              <a:t>DistanceSensor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65009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303</Words>
  <Application>Microsoft Office PowerPoint</Application>
  <PresentationFormat>Widescreen</PresentationFormat>
  <Paragraphs>35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2</cp:revision>
  <dcterms:created xsi:type="dcterms:W3CDTF">2023-08-21T09:45:09Z</dcterms:created>
  <dcterms:modified xsi:type="dcterms:W3CDTF">2023-08-21T10:27:13Z</dcterms:modified>
</cp:coreProperties>
</file>