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C20C4-E965-2086-27A6-6A5B1D8C35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26EC3-5AA2-215C-8E8B-FF4F37304A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5801-4FF1-A33F-1DB7-B61A9F8A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779A0-6405-C213-6CF2-39A39342B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975B-5425-0A7A-AADC-60A53A7D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0890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83AB3-D3F8-6D4E-B882-6EDCCE328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462A0-8B53-B1B0-5B5A-F5D6F2B83D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BAF0E-B38E-F7E0-1808-7881BDF6E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481FB-0EE0-19BC-7CBC-D9C2B28AD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98B5A-AF7B-D47B-26DA-7FACB077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22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FF523-4408-460E-DB1D-603E02670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86CAB-076D-F539-BA38-3237A3D0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621EF-815F-8505-B0A8-1C7CD199F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2559-FA69-CE92-8A35-6D6EBA49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21F0-7663-9CAE-7C64-839495B3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761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45B3-68E7-4974-02A1-3BA996D9D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BACD-1738-51B4-6EBE-83027A147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EFB47-3AD6-6D7D-78F0-DA5B3A5B0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153A5-92EA-6299-1EDE-49534717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3EB75-DFEC-7D04-0B18-227A06440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06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46FC-FD57-C7C4-CF0F-DEA1CFB4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99D9B-002C-7E46-AFE8-3556B4E38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A3BD7-BA79-F13E-0F20-EB2F7999B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7DD2-E42D-B645-8B53-A1B7DDAF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D8A0-A9B7-8DB1-8BD1-C24D70F1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31958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8C7B-EAEF-5143-66CE-B8FE38C2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A7A2D-DDA7-CD9D-C177-F3D0CD696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03C705-13DB-B6CD-5340-80A0D3A50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4125FC-B75D-1AAA-3215-D2B2FBDF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B4951-95A4-BD44-7E55-E4EF6A51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FD117-5D9B-0D1A-B0B3-24D3889A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3798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FEC71-6032-9AE7-BE41-72FF55233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91EB6-22C1-102C-2E15-22531B6A2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06BDC-C444-4846-BE25-5C96CEC56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992185-7D57-D330-EFA2-8DF772C2F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1AA80E-DE4B-72B9-B04A-2326FEB31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47DE9-9F28-0C28-C199-9D6CE7759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1E70B0-2F5B-F456-FEBD-5DC6902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CE37CD-3594-26CF-75EF-A57D39033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552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23EB-5F4C-0887-9E9E-CCED42FB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28DC5B-D9B7-7A5D-D7A4-331686655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AB045A-9750-5C6C-3234-EA9142DF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603C5-2F90-5196-69A0-46F12E417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9069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3605F-B8AE-CB67-20C1-67EFBA192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144F10-2E83-0CCE-D339-2E1E42E6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32AE9-8A34-48C7-4F57-FE92832E6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5929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EA77B-589F-F53F-69D3-7933AC49C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CDE2-DD8B-697F-3813-A368BB09E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C1E0E-648C-46B0-C621-53592C8A2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D68AD-CEAD-1012-D36E-1A87D9A9B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8DAD1-662C-19F2-9A40-CBE1EF03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4DE76-ACB1-845B-B65C-0417A277E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577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23ED-8188-9282-704B-DC5664384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F375A0-C166-8648-44F4-FD19B0DCCF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5EC19-2BA2-1300-9DB7-D78DCC99E7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79DC9-9379-DE28-D133-E7BDDC257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50763-93F2-9C35-4EBA-414C14D6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85291-BE50-94CD-3593-D69E3B4AE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42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9D609-5CED-2BF0-D634-6F84263AD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C03AC-A15A-EF36-1DE4-A9E2E9BA3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1CFE0-3768-EFDF-3983-11B4C3F024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354F6E-7F2B-4139-9D22-FCF4512A1D3F}" type="datetimeFigureOut">
              <a:rPr lang="en-SG" smtClean="0"/>
              <a:t>5/8/2025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F451-55FE-8C1B-C840-628C3DE389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3BC22-837D-40F6-C1E0-5E8B98611B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077FC-FE7E-497B-B2E8-4BD155CCC1B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8837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" TargetMode="External"/><Relationship Id="rId2" Type="http://schemas.openxmlformats.org/officeDocument/2006/relationships/hyperlink" Target="https://automatetheboringstuff.com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64F3F9-F5A1-C7DE-52BF-AF0FBA99B349}"/>
              </a:ext>
            </a:extLst>
          </p:cNvPr>
          <p:cNvSpPr txBox="1"/>
          <p:nvPr/>
        </p:nvSpPr>
        <p:spPr>
          <a:xfrm>
            <a:off x="4074850" y="949910"/>
            <a:ext cx="337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 Python without the Pico</a:t>
            </a:r>
            <a:endParaRPr lang="en-SG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92F893-FAE3-0FBF-273A-45F1DD602A13}"/>
              </a:ext>
            </a:extLst>
          </p:cNvPr>
          <p:cNvSpPr txBox="1"/>
          <p:nvPr/>
        </p:nvSpPr>
        <p:spPr>
          <a:xfrm>
            <a:off x="4074850" y="1518082"/>
            <a:ext cx="284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 Install Thonny on your PC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590E7-9F08-23FC-B1FC-A1D733F71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562" y="1983650"/>
            <a:ext cx="3952875" cy="1647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41A7ED-C40D-CEFE-95D0-1CD1A3C7E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6097" y="2807562"/>
            <a:ext cx="6286500" cy="2705100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FFE8CBFC-08FF-A492-7929-BE92DDFC2375}"/>
              </a:ext>
            </a:extLst>
          </p:cNvPr>
          <p:cNvSpPr/>
          <p:nvPr/>
        </p:nvSpPr>
        <p:spPr>
          <a:xfrm rot="8493490">
            <a:off x="5853682" y="3272863"/>
            <a:ext cx="484632" cy="97840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65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A74616-435B-B6F3-198C-DB7B11EAA7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0144" y="789003"/>
            <a:ext cx="6096000" cy="29718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5CE0DC5-F81B-B0A7-3ED1-EE026F38709B}"/>
              </a:ext>
            </a:extLst>
          </p:cNvPr>
          <p:cNvSpPr/>
          <p:nvPr/>
        </p:nvSpPr>
        <p:spPr>
          <a:xfrm>
            <a:off x="6400801" y="989045"/>
            <a:ext cx="2715208" cy="615820"/>
          </a:xfrm>
          <a:prstGeom prst="rect">
            <a:avLst/>
          </a:prstGeom>
          <a:noFill/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D7836639-EFD2-7379-2483-C5E6730BCFA1}"/>
              </a:ext>
            </a:extLst>
          </p:cNvPr>
          <p:cNvSpPr/>
          <p:nvPr/>
        </p:nvSpPr>
        <p:spPr>
          <a:xfrm rot="8617832">
            <a:off x="7516088" y="1455575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A050A7-8D5B-C556-3141-0A884067B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269" y="2654753"/>
            <a:ext cx="5857875" cy="3638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5B0517-A638-D9A6-B368-C4BACB6EE837}"/>
              </a:ext>
            </a:extLst>
          </p:cNvPr>
          <p:cNvSpPr txBox="1"/>
          <p:nvPr/>
        </p:nvSpPr>
        <p:spPr>
          <a:xfrm>
            <a:off x="7273195" y="3662323"/>
            <a:ext cx="293221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Choose either 64 bit or 32 bit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351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9BD77F-C0F1-B9FC-CF18-5BC2726F7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1674" y="873384"/>
            <a:ext cx="5553075" cy="264795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0BC7B01-D40A-FF12-7A40-E77459BAD584}"/>
              </a:ext>
            </a:extLst>
          </p:cNvPr>
          <p:cNvGrpSpPr/>
          <p:nvPr/>
        </p:nvGrpSpPr>
        <p:grpSpPr>
          <a:xfrm>
            <a:off x="5368211" y="3130421"/>
            <a:ext cx="3576366" cy="924503"/>
            <a:chOff x="5368211" y="3130421"/>
            <a:chExt cx="3576366" cy="9245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AF836F2-C319-E8FF-5844-D60F572E480D}"/>
                </a:ext>
              </a:extLst>
            </p:cNvPr>
            <p:cNvSpPr/>
            <p:nvPr/>
          </p:nvSpPr>
          <p:spPr>
            <a:xfrm>
              <a:off x="5368211" y="3130421"/>
              <a:ext cx="2656116" cy="29857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9A22F1C-BCD8-1866-95C8-27C6DF1DCA72}"/>
                </a:ext>
              </a:extLst>
            </p:cNvPr>
            <p:cNvSpPr txBox="1"/>
            <p:nvPr/>
          </p:nvSpPr>
          <p:spPr>
            <a:xfrm>
              <a:off x="6696269" y="3685592"/>
              <a:ext cx="2248308" cy="369332"/>
            </a:xfrm>
            <a:prstGeom prst="rect">
              <a:avLst/>
            </a:prstGeom>
            <a:noFill/>
            <a:ln>
              <a:solidFill>
                <a:schemeClr val="accent1">
                  <a:shade val="1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To install the software</a:t>
              </a:r>
              <a:endParaRPr lang="en-SG" dirty="0"/>
            </a:p>
          </p:txBody>
        </p:sp>
      </p:grpSp>
    </p:spTree>
    <p:extLst>
      <p:ext uri="{BB962C8B-B14F-4D97-AF65-F5344CB8AC3E}">
        <p14:creationId xmlns:p14="http://schemas.microsoft.com/office/powerpoint/2010/main" val="38033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F9A89A-1E05-0809-566D-61B6B13B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122" y="779107"/>
            <a:ext cx="5334000" cy="56578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75EEFC0-1205-5F1F-A5F6-48A3A5DEE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98" y="1433999"/>
            <a:ext cx="4438650" cy="742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690F6BC-1544-D6EA-DCAE-335272F11D7A}"/>
              </a:ext>
            </a:extLst>
          </p:cNvPr>
          <p:cNvSpPr txBox="1"/>
          <p:nvPr/>
        </p:nvSpPr>
        <p:spPr>
          <a:xfrm>
            <a:off x="578498" y="779107"/>
            <a:ext cx="2678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Launch Thonny on your PC</a:t>
            </a:r>
            <a:endParaRPr lang="en-S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D51BF6-54F1-7859-A02F-ABDDD9E77CF2}"/>
              </a:ext>
            </a:extLst>
          </p:cNvPr>
          <p:cNvGrpSpPr/>
          <p:nvPr/>
        </p:nvGrpSpPr>
        <p:grpSpPr>
          <a:xfrm>
            <a:off x="5374433" y="1525556"/>
            <a:ext cx="5038530" cy="1115007"/>
            <a:chOff x="5374433" y="1525556"/>
            <a:chExt cx="5038530" cy="111500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92C60B-BC44-0C20-D6DC-271DD33F8CA5}"/>
                </a:ext>
              </a:extLst>
            </p:cNvPr>
            <p:cNvSpPr/>
            <p:nvPr/>
          </p:nvSpPr>
          <p:spPr>
            <a:xfrm>
              <a:off x="5374433" y="1525556"/>
              <a:ext cx="5038530" cy="368558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F65B34A-7376-DA5F-BF77-4A83D5083EFB}"/>
                </a:ext>
              </a:extLst>
            </p:cNvPr>
            <p:cNvSpPr/>
            <p:nvPr/>
          </p:nvSpPr>
          <p:spPr>
            <a:xfrm>
              <a:off x="5374433" y="2272005"/>
              <a:ext cx="5038530" cy="368558"/>
            </a:xfrm>
            <a:prstGeom prst="rect">
              <a:avLst/>
            </a:prstGeom>
            <a:noFill/>
            <a:ln w="444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sp>
        <p:nvSpPr>
          <p:cNvPr id="10" name="Arrow: Down 9">
            <a:extLst>
              <a:ext uri="{FF2B5EF4-FFF2-40B4-BE49-F238E27FC236}">
                <a16:creationId xmlns:a16="http://schemas.microsoft.com/office/drawing/2014/main" id="{C501C501-6F6A-5A5E-525E-B9373364AAF2}"/>
              </a:ext>
            </a:extLst>
          </p:cNvPr>
          <p:cNvSpPr/>
          <p:nvPr/>
        </p:nvSpPr>
        <p:spPr>
          <a:xfrm>
            <a:off x="9265298" y="4982547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061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C2253E-B79C-CD51-4ABA-980A2B415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90" y="490448"/>
            <a:ext cx="10540714" cy="556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03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996738-220A-E1B7-EE8F-3F57F71987EE}"/>
              </a:ext>
            </a:extLst>
          </p:cNvPr>
          <p:cNvSpPr txBox="1"/>
          <p:nvPr/>
        </p:nvSpPr>
        <p:spPr>
          <a:xfrm>
            <a:off x="3781872" y="5206482"/>
            <a:ext cx="4718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Thonny Installation </a:t>
            </a:r>
            <a:r>
              <a:rPr lang="en-US" dirty="0" err="1"/>
              <a:t>Powerpoint</a:t>
            </a:r>
            <a:r>
              <a:rPr lang="en-US" dirty="0"/>
              <a:t> Slides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9BAD9-D54A-F6FE-264E-95EB49D90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025007"/>
            <a:ext cx="41148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915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A0CBF0-74CD-F77D-32D7-106AF6D714FD}"/>
              </a:ext>
            </a:extLst>
          </p:cNvPr>
          <p:cNvSpPr txBox="1"/>
          <p:nvPr/>
        </p:nvSpPr>
        <p:spPr>
          <a:xfrm>
            <a:off x="1929104" y="1620808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>
                <a:hlinkClick r:id="rId2"/>
              </a:rPr>
              <a:t>https://automatetheboringstuff.com/</a:t>
            </a:r>
            <a:endParaRPr lang="en-SG" dirty="0"/>
          </a:p>
          <a:p>
            <a:endParaRPr lang="en-SG" dirty="0"/>
          </a:p>
          <a:p>
            <a:r>
              <a:rPr lang="en-SG" dirty="0">
                <a:hlinkClick r:id="rId3"/>
              </a:rPr>
              <a:t>https://www.w3schools.com/python/</a:t>
            </a:r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EB91BA-2633-5CD8-B5AB-6718291792B0}"/>
              </a:ext>
            </a:extLst>
          </p:cNvPr>
          <p:cNvSpPr txBox="1"/>
          <p:nvPr/>
        </p:nvSpPr>
        <p:spPr>
          <a:xfrm>
            <a:off x="1929104" y="1119674"/>
            <a:ext cx="2260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Python Online Course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605041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52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 Seng Goh</dc:creator>
  <cp:lastModifiedBy>Soon Seng Goh</cp:lastModifiedBy>
  <cp:revision>3</cp:revision>
  <dcterms:created xsi:type="dcterms:W3CDTF">2025-08-04T11:46:07Z</dcterms:created>
  <dcterms:modified xsi:type="dcterms:W3CDTF">2025-08-05T00:44:40Z</dcterms:modified>
</cp:coreProperties>
</file>