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23E9-D0F5-4AEA-FE64-920C1F817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5208F-ED4A-08DA-3158-384E6C9C5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0961-53BB-3896-8BA7-63070B17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09C15-F467-0F60-B995-5ABBFFF6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99D9-53F7-DE1E-E950-B4F7F6CE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0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FC6A-17E7-C531-EFCE-64D7D3A6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CAD01-6A13-7EE1-23E9-9789729CA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2917-ED9C-C6C2-8EE5-D12B4A60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F3FF-00BB-7F75-19F3-26829C13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54A0-AA18-F506-A7D2-5886C484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9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DBB89-BBE8-25E8-9A7A-34205B4C0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8380-9EF8-AF74-2442-D515C7064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62AD-4DCC-0426-D872-891C0EF1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5BDB-F373-125E-5CCF-7D30B942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C022-3F8C-C970-A5F1-5C7E8563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633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16B-C186-F4A0-6D3C-F12CF1C1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BD41-8AD9-CCEF-A929-A929EDB3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3EA8-E143-5665-2530-7CFE92DF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881C0-8A9E-B726-8BB7-7A4FEB61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61FF-75D2-B9C2-50AC-4ABB51EC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1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039E-7E62-7517-D19A-A82DC23F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AE93B-0F38-1F35-BB69-70C41E4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30884-2A2C-2121-D960-EC0ED3E5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C62D0-0AF3-7975-0EFE-5322EC22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4BDA-BCD0-8127-6A52-1748BDEE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1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6C43-8E86-E468-7690-5E2AC527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799D-CAB2-82DC-FC08-9C497124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9530-722C-0234-9980-4DA7BB23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09EFB-BDBE-CC95-9139-5869EA36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D535-07F2-928A-D6CB-3BEAAA43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060F-8DAB-0BFE-DE07-C18DE316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7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C407-3F48-8E00-E933-9D4FF673D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5D43F-41DD-0629-B5FC-A06AD657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1994D-5588-8E70-6D5C-9F2A37021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C91EA-32E0-602B-C75D-AFC6E1DC7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2753D-34BA-C9C7-457F-FFDA03752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306DC-F8C0-5D9E-1649-3D357A31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AB39B-BB7D-40F9-79E6-F18B5445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05DEC-2D12-ED9D-2AE2-014AF7AD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324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D77F-3F12-7F17-E8E0-920BC4C5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C5640-0B78-025E-F49D-39CB320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3877F-5AD2-45EA-B359-900D0108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E39C5-7DAD-07E4-5962-0C9E2285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87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5EAB7-ED51-2EEF-C12A-946BEBA0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64D10-4423-3E3A-6192-97D64F99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D228-BEFA-8B51-983B-84977784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284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BAE1-A31B-E765-0111-C30311B9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020B-CB88-1D52-1489-F8BCB810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E2E0C-25ED-ACDF-8EDB-DB2C0DC47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2AC29-1790-2C53-7D4B-D0B9FAA7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30122-8DA5-ED75-5A14-24499536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F28C-B241-487E-A764-73AAFE06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0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04AA-82C4-FA79-1CC0-22B64A6D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C948B-2639-62C6-5BCF-B1906561F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82625-EE78-494B-C554-5557AD330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A293A-A8C5-1CB3-8ACA-1BD7B574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419BF-8DE4-4081-A44C-BA1F1D60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B7AE7-24E1-E0DA-116E-446E47AC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74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14346-0821-3FCA-86F1-0BEC76ED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8311-8054-6D2F-7C60-425AF812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D0F6-0E23-D762-15CB-4C2BA2050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07FB-0D08-4BFD-AA54-2CAFE39475D4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34E8-FED8-478E-9B08-069FF6CE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52DC-FE34-47E1-01A6-2DDEB75D0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B1CA-50D1-4D12-9316-0FD482962A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71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auser/micropython-tm1637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3E907B-4171-A012-5AB7-46DE4B7C2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26240">
            <a:off x="672445" y="748565"/>
            <a:ext cx="2239702" cy="177670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7F3496-C5DD-AA82-2D44-7924C24B7527}"/>
              </a:ext>
            </a:extLst>
          </p:cNvPr>
          <p:cNvGrpSpPr/>
          <p:nvPr/>
        </p:nvGrpSpPr>
        <p:grpSpPr>
          <a:xfrm>
            <a:off x="735236" y="2032452"/>
            <a:ext cx="10133901" cy="4118042"/>
            <a:chOff x="931178" y="1369979"/>
            <a:chExt cx="10133901" cy="41180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2129BC-9BD8-D124-A0AD-9110D4A94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178" y="1369979"/>
              <a:ext cx="10133901" cy="41180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3C7EAD-4CE9-2528-9934-D331C1251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693014" y="753416"/>
              <a:ext cx="237603" cy="30170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A874A1-37A3-BAAE-8FE5-4D6805B2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739063" y="2787191"/>
              <a:ext cx="229395" cy="301703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D85DB6-2675-EB33-A5D3-C86F58D119D5}"/>
                </a:ext>
              </a:extLst>
            </p:cNvPr>
            <p:cNvGrpSpPr/>
            <p:nvPr/>
          </p:nvGrpSpPr>
          <p:grpSpPr>
            <a:xfrm>
              <a:off x="6456784" y="2453951"/>
              <a:ext cx="354563" cy="765110"/>
              <a:chOff x="7921690" y="5607698"/>
              <a:chExt cx="354563" cy="76511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7D9EC8-5683-4136-DEE2-503DEE5C2CCC}"/>
                  </a:ext>
                </a:extLst>
              </p:cNvPr>
              <p:cNvSpPr/>
              <p:nvPr/>
            </p:nvSpPr>
            <p:spPr>
              <a:xfrm>
                <a:off x="7921690" y="5607698"/>
                <a:ext cx="354563" cy="765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9DD777A-FA0A-1330-F527-0B929F3C0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6745" y="5673013"/>
                <a:ext cx="244451" cy="57779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0A0114-6E5E-2978-D122-E83E73FF93FD}"/>
              </a:ext>
            </a:extLst>
          </p:cNvPr>
          <p:cNvSpPr txBox="1"/>
          <p:nvPr/>
        </p:nvSpPr>
        <p:spPr>
          <a:xfrm>
            <a:off x="2852898" y="1406891"/>
            <a:ext cx="346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TM1637  7-SEGMENT DISPLAY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52978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37F62-95B4-CB35-461A-A5592C941DB6}"/>
              </a:ext>
            </a:extLst>
          </p:cNvPr>
          <p:cNvSpPr txBox="1"/>
          <p:nvPr/>
        </p:nvSpPr>
        <p:spPr>
          <a:xfrm>
            <a:off x="830424" y="681135"/>
            <a:ext cx="537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component requires a special python library to run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BC1FD-6913-259F-C7D7-40BA2307B19C}"/>
              </a:ext>
            </a:extLst>
          </p:cNvPr>
          <p:cNvSpPr txBox="1"/>
          <p:nvPr/>
        </p:nvSpPr>
        <p:spPr>
          <a:xfrm>
            <a:off x="830424" y="1132115"/>
            <a:ext cx="4199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the Pico to the Laptop</a:t>
            </a:r>
          </a:p>
          <a:p>
            <a:r>
              <a:rPr lang="en-US" dirty="0"/>
              <a:t>Launch Thonny </a:t>
            </a:r>
          </a:p>
          <a:p>
            <a:r>
              <a:rPr lang="en-US" dirty="0"/>
              <a:t>Select the Interpreter / Com Port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Follow these steps to download this library</a:t>
            </a:r>
          </a:p>
          <a:p>
            <a:r>
              <a:rPr lang="en-US" dirty="0"/>
              <a:t>Library/Package : micropython-tm1637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A9CE5-6447-6DAA-AA5A-42E9F521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3429000"/>
            <a:ext cx="3590925" cy="1933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64F15-73F2-B11D-04C2-EDCD890278CD}"/>
              </a:ext>
            </a:extLst>
          </p:cNvPr>
          <p:cNvSpPr txBox="1"/>
          <p:nvPr/>
        </p:nvSpPr>
        <p:spPr>
          <a:xfrm>
            <a:off x="830424" y="3139751"/>
            <a:ext cx="46486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Step #1 Click Tools and Select Manage packages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FD8CE-DF89-C9DB-1FE9-BECE9956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17" y="4645867"/>
            <a:ext cx="6153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99A60F-E199-6A7F-05DE-A5E4D7F6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74" y="866970"/>
            <a:ext cx="6153150" cy="95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5B507-CD95-9932-0F13-6E4EA7489261}"/>
              </a:ext>
            </a:extLst>
          </p:cNvPr>
          <p:cNvSpPr txBox="1"/>
          <p:nvPr/>
        </p:nvSpPr>
        <p:spPr>
          <a:xfrm>
            <a:off x="1022674" y="217720"/>
            <a:ext cx="719081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Step #2 Enter the package name in the search box  -  micropython_tm1637</a:t>
            </a:r>
          </a:p>
          <a:p>
            <a:r>
              <a:rPr lang="en-US" dirty="0"/>
              <a:t>Click the Search on </a:t>
            </a:r>
            <a:r>
              <a:rPr lang="en-US" dirty="0" err="1"/>
              <a:t>PyPi</a:t>
            </a:r>
            <a:r>
              <a:rPr lang="en-US" dirty="0"/>
              <a:t> button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7ADF3-F29C-11A7-D547-0DFA8DB6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74" y="2307134"/>
            <a:ext cx="2743200" cy="923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2858D9-E509-54BA-4CB5-00277A343909}"/>
              </a:ext>
            </a:extLst>
          </p:cNvPr>
          <p:cNvSpPr txBox="1"/>
          <p:nvPr/>
        </p:nvSpPr>
        <p:spPr>
          <a:xfrm>
            <a:off x="1022674" y="1937802"/>
            <a:ext cx="799270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Step #3 Click micropython-tm1637 link to download and install the library/package.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44A44F-E83E-64A9-450D-C001055DF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99" y="3767136"/>
            <a:ext cx="6181725" cy="2066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FEFF67-73D9-170C-6B35-2BCD61F3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099" y="5891256"/>
            <a:ext cx="2028825" cy="485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EF60C4-8E64-EEE5-E0E5-4CBCD086B2B5}"/>
              </a:ext>
            </a:extLst>
          </p:cNvPr>
          <p:cNvSpPr txBox="1"/>
          <p:nvPr/>
        </p:nvSpPr>
        <p:spPr>
          <a:xfrm>
            <a:off x="994099" y="3324408"/>
            <a:ext cx="20394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Step #4 Click Install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94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54E8F-1786-C910-663F-01B6DE39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99" y="906625"/>
            <a:ext cx="3619500" cy="1352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27272-E13C-784B-0A95-A0D5043FC4DC}"/>
              </a:ext>
            </a:extLst>
          </p:cNvPr>
          <p:cNvSpPr txBox="1"/>
          <p:nvPr/>
        </p:nvSpPr>
        <p:spPr>
          <a:xfrm>
            <a:off x="1375099" y="537293"/>
            <a:ext cx="394749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You will see the installation Progress Bar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23972-138C-9ACA-98F5-DE90D14E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86" y="2736181"/>
            <a:ext cx="6115050" cy="15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A665FA-C207-AED2-A799-E108D3778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149" y="3848017"/>
            <a:ext cx="819150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58D9FB-E357-E94C-7D3B-B757666059CF}"/>
              </a:ext>
            </a:extLst>
          </p:cNvPr>
          <p:cNvSpPr txBox="1"/>
          <p:nvPr/>
        </p:nvSpPr>
        <p:spPr>
          <a:xfrm>
            <a:off x="1332586" y="2366849"/>
            <a:ext cx="86945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Once the installation is complete, the package will appear on the left pane as shown below</a:t>
            </a:r>
            <a:endParaRPr lang="en-SG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9D0DD99-2CFD-3E88-332C-97C4379AEEAD}"/>
              </a:ext>
            </a:extLst>
          </p:cNvPr>
          <p:cNvSpPr/>
          <p:nvPr/>
        </p:nvSpPr>
        <p:spPr>
          <a:xfrm rot="3210136">
            <a:off x="2850893" y="2676786"/>
            <a:ext cx="484632" cy="1224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0CAF5-3A25-1F19-6337-7E04021AECC6}"/>
              </a:ext>
            </a:extLst>
          </p:cNvPr>
          <p:cNvSpPr txBox="1"/>
          <p:nvPr/>
        </p:nvSpPr>
        <p:spPr>
          <a:xfrm>
            <a:off x="8309299" y="3890849"/>
            <a:ext cx="12250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Click Close </a:t>
            </a:r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B39BA9-2302-A0F5-C1BA-7900A4A55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889" y="5042125"/>
            <a:ext cx="2533650" cy="8477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4418C8-977A-B806-81CB-8E52F2F4C337}"/>
              </a:ext>
            </a:extLst>
          </p:cNvPr>
          <p:cNvSpPr txBox="1"/>
          <p:nvPr/>
        </p:nvSpPr>
        <p:spPr>
          <a:xfrm>
            <a:off x="1231877" y="4629513"/>
            <a:ext cx="60830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You will see the tm1637.py package/library under the folder lib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808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B3877-6A06-5D42-9B0E-63AFD9EA2183}"/>
              </a:ext>
            </a:extLst>
          </p:cNvPr>
          <p:cNvSpPr txBox="1"/>
          <p:nvPr/>
        </p:nvSpPr>
        <p:spPr>
          <a:xfrm>
            <a:off x="1446245" y="783772"/>
            <a:ext cx="539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now test the 7 Segment Display in the shell </a:t>
            </a:r>
            <a:r>
              <a:rPr lang="en-US" dirty="0">
                <a:solidFill>
                  <a:srgbClr val="FF0000"/>
                </a:solidFill>
              </a:rPr>
              <a:t>&gt;&gt;&gt;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C358F-D21D-1866-3A74-E64BED787421}"/>
              </a:ext>
            </a:extLst>
          </p:cNvPr>
          <p:cNvSpPr txBox="1"/>
          <p:nvPr/>
        </p:nvSpPr>
        <p:spPr>
          <a:xfrm>
            <a:off x="1446245" y="1402703"/>
            <a:ext cx="475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/>
              <a:t>from machine import Pin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/>
              <a:t>import tm1637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/>
              <a:t>tm = tm1637.TM1637(</a:t>
            </a:r>
            <a:r>
              <a:rPr lang="en-US" dirty="0" err="1"/>
              <a:t>clk</a:t>
            </a:r>
            <a:r>
              <a:rPr lang="en-US" dirty="0"/>
              <a:t>=Pin(4), </a:t>
            </a:r>
            <a:r>
              <a:rPr lang="en-US" dirty="0" err="1"/>
              <a:t>dio</a:t>
            </a:r>
            <a:r>
              <a:rPr lang="en-US" dirty="0"/>
              <a:t>=Pin(5))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FB1AE-0273-0141-AA71-0AF71336D354}"/>
              </a:ext>
            </a:extLst>
          </p:cNvPr>
          <p:cNvSpPr txBox="1"/>
          <p:nvPr/>
        </p:nvSpPr>
        <p:spPr>
          <a:xfrm>
            <a:off x="1446245" y="2326033"/>
            <a:ext cx="2257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/>
              <a:t>tm.show</a:t>
            </a:r>
            <a:r>
              <a:rPr lang="en-US" dirty="0"/>
              <a:t>(“HELP”)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/>
              <a:t>tm.number</a:t>
            </a:r>
            <a:r>
              <a:rPr lang="en-US" dirty="0"/>
              <a:t>(1234)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/>
              <a:t>tm.number</a:t>
            </a:r>
            <a:r>
              <a:rPr lang="en-US" dirty="0"/>
              <a:t>(99)</a:t>
            </a:r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86040-FBCE-8838-D88D-5B31884589C7}"/>
              </a:ext>
            </a:extLst>
          </p:cNvPr>
          <p:cNvSpPr txBox="1"/>
          <p:nvPr/>
        </p:nvSpPr>
        <p:spPr>
          <a:xfrm>
            <a:off x="1346718" y="3341696"/>
            <a:ext cx="576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count up display in the editor and save it as test.py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14C7D-F61C-4FC3-E615-5892039D5DF8}"/>
              </a:ext>
            </a:extLst>
          </p:cNvPr>
          <p:cNvSpPr txBox="1"/>
          <p:nvPr/>
        </p:nvSpPr>
        <p:spPr>
          <a:xfrm>
            <a:off x="1446245" y="3677493"/>
            <a:ext cx="6097554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SG" dirty="0"/>
              <a:t>import tm1637</a:t>
            </a:r>
          </a:p>
          <a:p>
            <a:r>
              <a:rPr lang="en-SG" dirty="0"/>
              <a:t>from machine import Pin</a:t>
            </a:r>
          </a:p>
          <a:p>
            <a:r>
              <a:rPr lang="en-SG" dirty="0"/>
              <a:t>tm = tm1637.TM1637(</a:t>
            </a:r>
            <a:r>
              <a:rPr lang="en-SG" dirty="0" err="1"/>
              <a:t>clk</a:t>
            </a:r>
            <a:r>
              <a:rPr lang="en-SG" dirty="0"/>
              <a:t>=Pin(5), </a:t>
            </a:r>
            <a:r>
              <a:rPr lang="en-SG" dirty="0" err="1"/>
              <a:t>dio</a:t>
            </a:r>
            <a:r>
              <a:rPr lang="en-SG" dirty="0"/>
              <a:t>=Pin(4))</a:t>
            </a:r>
          </a:p>
          <a:p>
            <a:r>
              <a:rPr lang="en-SG" dirty="0"/>
              <a:t>for x in range(1,11,1):</a:t>
            </a:r>
          </a:p>
          <a:p>
            <a:r>
              <a:rPr lang="en-SG" dirty="0"/>
              <a:t>       </a:t>
            </a:r>
            <a:r>
              <a:rPr lang="en-SG" dirty="0" err="1"/>
              <a:t>tm.number</a:t>
            </a:r>
            <a:r>
              <a:rPr lang="en-SG" dirty="0"/>
              <a:t>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B629A-BA9E-8FF2-34B1-F3378A5B167F}"/>
              </a:ext>
            </a:extLst>
          </p:cNvPr>
          <p:cNvSpPr txBox="1"/>
          <p:nvPr/>
        </p:nvSpPr>
        <p:spPr>
          <a:xfrm>
            <a:off x="1392243" y="5345622"/>
            <a:ext cx="283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count down display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8B347-8151-9C42-3587-A10756E980FF}"/>
              </a:ext>
            </a:extLst>
          </p:cNvPr>
          <p:cNvSpPr txBox="1"/>
          <p:nvPr/>
        </p:nvSpPr>
        <p:spPr>
          <a:xfrm>
            <a:off x="1346717" y="5791591"/>
            <a:ext cx="7228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For more examples: </a:t>
            </a:r>
            <a:r>
              <a:rPr lang="en-SG" dirty="0">
                <a:hlinkClick r:id="rId2"/>
              </a:rPr>
              <a:t>https://github.com/mcauser/micropython-tm1637</a:t>
            </a:r>
            <a:endParaRPr lang="en-SG" dirty="0"/>
          </a:p>
          <a:p>
            <a:r>
              <a:rPr lang="en-SG" dirty="0"/>
              <a:t>Click </a:t>
            </a:r>
            <a:r>
              <a:rPr lang="en-SG" b="0" i="0" u="sng" dirty="0">
                <a:effectLst/>
                <a:latin typeface="-apple-system"/>
              </a:rPr>
              <a:t>tm1637_test.py to view more examples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542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B90AC-3343-E684-3810-3116FB5A187F}"/>
              </a:ext>
            </a:extLst>
          </p:cNvPr>
          <p:cNvSpPr txBox="1"/>
          <p:nvPr/>
        </p:nvSpPr>
        <p:spPr>
          <a:xfrm>
            <a:off x="1065317" y="1022575"/>
            <a:ext cx="202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SOLUTIONS TO EX 1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84F54-473A-D54D-B2FB-2F60AD059A3C}"/>
              </a:ext>
            </a:extLst>
          </p:cNvPr>
          <p:cNvSpPr txBox="1"/>
          <p:nvPr/>
        </p:nvSpPr>
        <p:spPr>
          <a:xfrm>
            <a:off x="1052181" y="543842"/>
            <a:ext cx="28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UNDERSTANDING FOR LOOP</a:t>
            </a:r>
            <a:endParaRPr lang="en-SG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3E8B1B-F5AC-066F-C54D-B7B40FC398B5}"/>
              </a:ext>
            </a:extLst>
          </p:cNvPr>
          <p:cNvGrpSpPr/>
          <p:nvPr/>
        </p:nvGrpSpPr>
        <p:grpSpPr>
          <a:xfrm>
            <a:off x="1149292" y="1538736"/>
            <a:ext cx="10041522" cy="4572000"/>
            <a:chOff x="1149292" y="1538736"/>
            <a:chExt cx="10041522" cy="4572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5B17646-E16F-10E6-C704-7870D65D6362}"/>
                </a:ext>
              </a:extLst>
            </p:cNvPr>
            <p:cNvGrpSpPr/>
            <p:nvPr/>
          </p:nvGrpSpPr>
          <p:grpSpPr>
            <a:xfrm>
              <a:off x="1149292" y="1538736"/>
              <a:ext cx="10041522" cy="4572000"/>
              <a:chOff x="1149292" y="1044215"/>
              <a:chExt cx="10041522" cy="45720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95B2D9A-7A23-746E-A6B9-E632BFEF8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9292" y="1044215"/>
                <a:ext cx="5600700" cy="4572000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B82846-DCE9-6223-1445-7EC70CA8BAC6}"/>
                  </a:ext>
                </a:extLst>
              </p:cNvPr>
              <p:cNvGrpSpPr/>
              <p:nvPr/>
            </p:nvGrpSpPr>
            <p:grpSpPr>
              <a:xfrm>
                <a:off x="3489649" y="2240933"/>
                <a:ext cx="2518662" cy="484632"/>
                <a:chOff x="7660433" y="2212941"/>
                <a:chExt cx="2518662" cy="484632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A2A2016-4E3A-567C-F50E-494413B8DB04}"/>
                    </a:ext>
                  </a:extLst>
                </p:cNvPr>
                <p:cNvSpPr txBox="1"/>
                <p:nvPr/>
              </p:nvSpPr>
              <p:spPr>
                <a:xfrm>
                  <a:off x="8809296" y="2270591"/>
                  <a:ext cx="1369799" cy="369332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Clear display</a:t>
                  </a:r>
                  <a:endParaRPr lang="en-SG" dirty="0"/>
                </a:p>
              </p:txBody>
            </p:sp>
            <p:sp>
              <p:nvSpPr>
                <p:cNvPr id="6" name="Arrow: Right 5">
                  <a:extLst>
                    <a:ext uri="{FF2B5EF4-FFF2-40B4-BE49-F238E27FC236}">
                      <a16:creationId xmlns:a16="http://schemas.microsoft.com/office/drawing/2014/main" id="{E6B49C5C-A80D-B3EE-1C3B-5ED06C81DDD7}"/>
                    </a:ext>
                  </a:extLst>
                </p:cNvPr>
                <p:cNvSpPr/>
                <p:nvPr/>
              </p:nvSpPr>
              <p:spPr>
                <a:xfrm rot="10800000">
                  <a:off x="7660433" y="2212941"/>
                  <a:ext cx="978408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1C0D3F1-6433-03DD-CABC-74E1C3AAA5D5}"/>
                  </a:ext>
                </a:extLst>
              </p:cNvPr>
              <p:cNvGrpSpPr/>
              <p:nvPr/>
            </p:nvGrpSpPr>
            <p:grpSpPr>
              <a:xfrm>
                <a:off x="3949642" y="2880715"/>
                <a:ext cx="6897553" cy="646331"/>
                <a:chOff x="7660433" y="2149288"/>
                <a:chExt cx="6897553" cy="646331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29F07F-3476-E516-1929-A7197F938B1B}"/>
                    </a:ext>
                  </a:extLst>
                </p:cNvPr>
                <p:cNvSpPr txBox="1"/>
                <p:nvPr/>
              </p:nvSpPr>
              <p:spPr>
                <a:xfrm>
                  <a:off x="8809296" y="2149288"/>
                  <a:ext cx="5748690" cy="646331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Python for loop for counting 1 to 10 in increment of 1. </a:t>
                  </a:r>
                </a:p>
                <a:p>
                  <a:r>
                    <a:rPr lang="en-US" dirty="0"/>
                    <a:t>It must end with 10 + increment.  In this case it is 10+1 = 11</a:t>
                  </a:r>
                  <a:endParaRPr lang="en-SG" dirty="0"/>
                </a:p>
              </p:txBody>
            </p:sp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55E0F463-85B9-3F14-DEB2-9437EF4C534D}"/>
                    </a:ext>
                  </a:extLst>
                </p:cNvPr>
                <p:cNvSpPr/>
                <p:nvPr/>
              </p:nvSpPr>
              <p:spPr>
                <a:xfrm rot="10800000">
                  <a:off x="7660433" y="2212941"/>
                  <a:ext cx="978408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BDF6FE2-449F-A41D-8F58-EE7176B025DC}"/>
                  </a:ext>
                </a:extLst>
              </p:cNvPr>
              <p:cNvGrpSpPr/>
              <p:nvPr/>
            </p:nvGrpSpPr>
            <p:grpSpPr>
              <a:xfrm>
                <a:off x="3949642" y="4087474"/>
                <a:ext cx="7241172" cy="646331"/>
                <a:chOff x="7660433" y="2149288"/>
                <a:chExt cx="7241172" cy="646331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30AEEFF-08E1-4E1D-0A0B-D13E5F4CA307}"/>
                    </a:ext>
                  </a:extLst>
                </p:cNvPr>
                <p:cNvSpPr txBox="1"/>
                <p:nvPr/>
              </p:nvSpPr>
              <p:spPr>
                <a:xfrm>
                  <a:off x="8809296" y="2149288"/>
                  <a:ext cx="6092309" cy="646331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Python for loop for counting 10 to 1 in decrement of 1 (i.e.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-1</a:t>
                  </a:r>
                  <a:r>
                    <a:rPr lang="en-US" dirty="0"/>
                    <a:t>). </a:t>
                  </a:r>
                </a:p>
                <a:p>
                  <a:r>
                    <a:rPr lang="en-US" dirty="0"/>
                    <a:t>It must end with 1 - decrement.  In this case it is 1-1 = 0</a:t>
                  </a:r>
                  <a:endParaRPr lang="en-SG" dirty="0"/>
                </a:p>
              </p:txBody>
            </p:sp>
            <p:sp>
              <p:nvSpPr>
                <p:cNvPr id="13" name="Arrow: Right 12">
                  <a:extLst>
                    <a:ext uri="{FF2B5EF4-FFF2-40B4-BE49-F238E27FC236}">
                      <a16:creationId xmlns:a16="http://schemas.microsoft.com/office/drawing/2014/main" id="{C23AC072-6608-6C59-2459-EACAA60197B6}"/>
                    </a:ext>
                  </a:extLst>
                </p:cNvPr>
                <p:cNvSpPr/>
                <p:nvPr/>
              </p:nvSpPr>
              <p:spPr>
                <a:xfrm rot="10800000">
                  <a:off x="7660433" y="2212941"/>
                  <a:ext cx="978408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E76AF6-1793-741C-489A-A01C58E69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142" y="2454353"/>
              <a:ext cx="4095750" cy="28575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E5EAD07-1C0D-65B9-B760-44D5D41E882F}"/>
              </a:ext>
            </a:extLst>
          </p:cNvPr>
          <p:cNvSpPr txBox="1"/>
          <p:nvPr/>
        </p:nvSpPr>
        <p:spPr>
          <a:xfrm>
            <a:off x="6534546" y="2412562"/>
            <a:ext cx="11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 Revision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7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5</cp:revision>
  <cp:lastPrinted>2023-07-17T02:19:39Z</cp:lastPrinted>
  <dcterms:created xsi:type="dcterms:W3CDTF">2023-07-12T04:31:12Z</dcterms:created>
  <dcterms:modified xsi:type="dcterms:W3CDTF">2023-08-07T01:57:54Z</dcterms:modified>
</cp:coreProperties>
</file>