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0B40-73D3-F40F-48F5-ADA30D1F3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846B3-9FD0-662B-0307-B8C1338C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3904-CCCA-0005-EA9C-A45A6C51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BF0E-E086-57A6-7A69-860F0BF7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4E91-7C5A-C81A-3AC0-DEE4ECC5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502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83C2-2A0A-A950-1575-6310345D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51AB6-7512-BD59-48BE-58893720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85C7-2A06-B0A7-F31B-ED33A255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4CC6-36FA-484D-DE7F-E096469C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19F0-326A-E07C-62A8-75825516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39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DCA4A-E5DD-C46B-D690-87DE8CBA8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9D965-A6C6-2013-3ABD-BD948BC4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F15F-577F-77CE-B788-D4821A46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AE26-C098-1D5B-BBF1-0863C42F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7E65-AE6C-3AEC-C813-3C3DD8E6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60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0E05-C181-BE94-A475-EFEAE7AD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12FD-A2AF-E924-29AC-EEEAFA42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5D27-682B-D76A-6205-06346FB3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1492-3445-86E4-527C-6552C699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3246-A8AF-D9F4-A3E3-45EA13FB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73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0093-79A2-7C56-B5FE-BAC0E6EE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17A3-3591-CD6E-25B4-763FB78D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9821-C756-E280-CEDA-6A469E82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FAF8-9ADE-2896-FAF1-A7819A47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CD55-C4E2-31D8-5559-295ED84D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15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38B0-83EA-F819-FEC0-B05987BC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1ACB-9BB0-450E-58EF-3FFF792BD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DCC76-ED83-F402-2FCD-8A3AD39E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E1813-EB4A-C25D-5739-349DE14C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3EF31-6D9A-E6BC-625C-B0809FED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2D77-8C31-AA41-E7C1-520AAE84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C4E-613B-6199-35AB-DE62357E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C0CE-7E62-4B6F-3744-B251DDF8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AADE-7EA3-B9C8-ADCB-B028700D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A2A89-5EBF-B618-D240-76670BF1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5D1EF-8F3F-465E-7CB1-AB7A64397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99FC3-1B0E-D5D7-8A68-81389552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5F133-CA4F-9C73-FF02-5ECAF8E5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8002C-69B0-F6CA-5BE7-6B363ABC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C623-E166-F617-D225-BA930B86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FF503-00A3-FD8B-6194-1E3805C0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013E-CC64-4D1F-4D1D-CFF59BAC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00775-536C-05B0-DD72-9C4BB066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CD80C-D9FA-4316-F543-B48C761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51216-3F52-1F1C-A712-6DC27E15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E793E-AD70-399D-99D0-B34410A3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99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2FD5-916B-0697-DABC-23D9149E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972F-A37B-1A7B-6B15-194E9D0F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5E120-D04A-83E1-C85F-6268712E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E3CCD-FC15-4386-4DCE-B6FB1074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5EA99-8FE7-A1AE-84A6-1663D049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AD206-5E88-B5B2-0F25-1551F8D9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1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11F0-75F7-F2FF-CB2A-5284C175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C8F05-8936-A1EF-9035-501146BDA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5A1C7-7742-C3D3-636B-A3261C86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956B-DD44-3A9A-97A8-67054701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4979-48C2-D190-3D7E-F40A62CA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008B3-5479-DDC6-83D9-F7292250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6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B0D18-9B32-1445-B0A7-D98F2DF3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E35C-7299-00A9-311E-BB850752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1DC88-B5C8-E178-AE51-3B593534B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FBB6-D116-4528-8481-453218AA87F2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18D4-78ED-28F0-BB28-3EF776CA7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4C68-BE4F-9A30-0822-60F4737E6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CDDC-3984-4F57-896C-5281C27618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23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D362FF-C482-E3DD-0666-F1A51C11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55" y="586073"/>
            <a:ext cx="2514600" cy="27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87D49-3B27-5C15-A267-BBE2E44E80EF}"/>
              </a:ext>
            </a:extLst>
          </p:cNvPr>
          <p:cNvSpPr txBox="1"/>
          <p:nvPr/>
        </p:nvSpPr>
        <p:spPr>
          <a:xfrm>
            <a:off x="973123" y="216741"/>
            <a:ext cx="477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Turning the 7 Segment Display into a digital clock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201FA-5829-C1DE-546C-5D2F9E9A78A8}"/>
              </a:ext>
            </a:extLst>
          </p:cNvPr>
          <p:cNvSpPr txBox="1"/>
          <p:nvPr/>
        </p:nvSpPr>
        <p:spPr>
          <a:xfrm>
            <a:off x="3758268" y="493578"/>
            <a:ext cx="49561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has a library called time</a:t>
            </a:r>
          </a:p>
          <a:p>
            <a:r>
              <a:rPr lang="en-US" dirty="0"/>
              <a:t>We have used the sleep module from time</a:t>
            </a:r>
          </a:p>
          <a:p>
            <a:r>
              <a:rPr lang="en-US" dirty="0"/>
              <a:t>Remember this:</a:t>
            </a:r>
          </a:p>
          <a:p>
            <a:r>
              <a:rPr lang="en-US" b="1" dirty="0">
                <a:solidFill>
                  <a:srgbClr val="FF0000"/>
                </a:solidFill>
              </a:rPr>
              <a:t>from time import sleep</a:t>
            </a:r>
          </a:p>
          <a:p>
            <a:r>
              <a:rPr lang="en-SG" dirty="0">
                <a:solidFill>
                  <a:srgbClr val="FF0000"/>
                </a:solidFill>
              </a:rPr>
              <a:t>sleep(5)</a:t>
            </a:r>
            <a:r>
              <a:rPr lang="en-SG" dirty="0"/>
              <a:t>  - gives us a 5 seconds delay</a:t>
            </a:r>
          </a:p>
          <a:p>
            <a:endParaRPr lang="en-SG" dirty="0"/>
          </a:p>
          <a:p>
            <a:r>
              <a:rPr lang="en-SG" dirty="0">
                <a:solidFill>
                  <a:srgbClr val="FF0000"/>
                </a:solidFill>
              </a:rPr>
              <a:t>time</a:t>
            </a:r>
            <a:r>
              <a:rPr lang="en-SG" dirty="0"/>
              <a:t> has another module/function called </a:t>
            </a:r>
            <a:r>
              <a:rPr lang="en-SG" dirty="0" err="1">
                <a:solidFill>
                  <a:srgbClr val="FF0000"/>
                </a:solidFill>
              </a:rPr>
              <a:t>localtime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b="1" dirty="0">
                <a:solidFill>
                  <a:srgbClr val="FF0000"/>
                </a:solidFill>
              </a:rPr>
              <a:t>from time import </a:t>
            </a:r>
            <a:r>
              <a:rPr lang="en-SG" b="1" dirty="0" err="1">
                <a:solidFill>
                  <a:srgbClr val="FF0000"/>
                </a:solidFill>
              </a:rPr>
              <a:t>localtime</a:t>
            </a:r>
            <a:endParaRPr lang="en-SG" b="1" dirty="0">
              <a:solidFill>
                <a:srgbClr val="FF0000"/>
              </a:solidFill>
            </a:endParaRPr>
          </a:p>
          <a:p>
            <a:endParaRPr lang="en-SG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869D33-C2EB-D1AF-1382-214F9673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268" y="2887411"/>
            <a:ext cx="3648075" cy="11811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B2DC1FB-2731-4662-6E6F-B15A7D282868}"/>
              </a:ext>
            </a:extLst>
          </p:cNvPr>
          <p:cNvGrpSpPr/>
          <p:nvPr/>
        </p:nvGrpSpPr>
        <p:grpSpPr>
          <a:xfrm>
            <a:off x="3301068" y="3427198"/>
            <a:ext cx="4191414" cy="641312"/>
            <a:chOff x="3301068" y="3856409"/>
            <a:chExt cx="4191414" cy="6413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E55EA0-89AF-A197-56F4-C0DA42413795}"/>
                </a:ext>
              </a:extLst>
            </p:cNvPr>
            <p:cNvSpPr/>
            <p:nvPr/>
          </p:nvSpPr>
          <p:spPr>
            <a:xfrm>
              <a:off x="3923822" y="3856409"/>
              <a:ext cx="3568660" cy="293015"/>
            </a:xfrm>
            <a:prstGeom prst="rect">
              <a:avLst/>
            </a:prstGeom>
            <a:noFill/>
            <a:ln w="412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51D5A0-A818-23DE-6DE2-B5F8DCF6D190}"/>
                </a:ext>
              </a:extLst>
            </p:cNvPr>
            <p:cNvSpPr/>
            <p:nvPr/>
          </p:nvSpPr>
          <p:spPr>
            <a:xfrm>
              <a:off x="3301068" y="4202573"/>
              <a:ext cx="1023590" cy="2951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E377507-6234-9765-F095-5F3EA934277D}"/>
              </a:ext>
            </a:extLst>
          </p:cNvPr>
          <p:cNvSpPr txBox="1"/>
          <p:nvPr/>
        </p:nvSpPr>
        <p:spPr>
          <a:xfrm>
            <a:off x="3743153" y="3839641"/>
            <a:ext cx="7196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localtime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gives us the current date time information</a:t>
            </a:r>
          </a:p>
          <a:p>
            <a:r>
              <a:rPr lang="en-US" dirty="0"/>
              <a:t>It is organized as a tuple.</a:t>
            </a:r>
          </a:p>
          <a:p>
            <a:r>
              <a:rPr lang="en-US" dirty="0"/>
              <a:t>A tuple is a collection of data, separated by comma inside 2 round brackets</a:t>
            </a:r>
          </a:p>
          <a:p>
            <a:r>
              <a:rPr lang="en-US" dirty="0"/>
              <a:t>(Y, M, D, H, M, S, Day of Week, No of days from Jan 1)</a:t>
            </a:r>
          </a:p>
          <a:p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99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D362FF-C482-E3DD-0666-F1A51C11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55" y="586073"/>
            <a:ext cx="2514600" cy="2752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87D49-3B27-5C15-A267-BBE2E44E80EF}"/>
              </a:ext>
            </a:extLst>
          </p:cNvPr>
          <p:cNvSpPr txBox="1"/>
          <p:nvPr/>
        </p:nvSpPr>
        <p:spPr>
          <a:xfrm>
            <a:off x="973123" y="216741"/>
            <a:ext cx="477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Turning the 7 Segment Display into a digital clock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B84BA1-78E8-0899-CB8C-BB80279C96B1}"/>
              </a:ext>
            </a:extLst>
          </p:cNvPr>
          <p:cNvSpPr txBox="1"/>
          <p:nvPr/>
        </p:nvSpPr>
        <p:spPr>
          <a:xfrm>
            <a:off x="7599739" y="1773960"/>
            <a:ext cx="4247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data in the tuple has an index number</a:t>
            </a:r>
          </a:p>
          <a:p>
            <a:r>
              <a:rPr lang="en-US" dirty="0"/>
              <a:t>by which it can be addressed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0F227E-00D8-36B6-DFD4-1805FAF5816A}"/>
              </a:ext>
            </a:extLst>
          </p:cNvPr>
          <p:cNvSpPr txBox="1"/>
          <p:nvPr/>
        </p:nvSpPr>
        <p:spPr>
          <a:xfrm>
            <a:off x="7608110" y="1196814"/>
            <a:ext cx="43913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can assign it to a variable called timenow</a:t>
            </a:r>
          </a:p>
          <a:p>
            <a:r>
              <a:rPr lang="en-US" dirty="0">
                <a:solidFill>
                  <a:srgbClr val="FF0000"/>
                </a:solidFill>
              </a:rPr>
              <a:t>timenow=</a:t>
            </a:r>
            <a:r>
              <a:rPr lang="en-US" dirty="0" err="1">
                <a:solidFill>
                  <a:srgbClr val="FF0000"/>
                </a:solidFill>
              </a:rPr>
              <a:t>localtime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year = timenow[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>
                <a:solidFill>
                  <a:srgbClr val="FF0000"/>
                </a:solidFill>
              </a:rPr>
              <a:t>print(year) </a:t>
            </a:r>
          </a:p>
          <a:p>
            <a:r>
              <a:rPr lang="en-US" dirty="0"/>
              <a:t>Result: 2023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hr</a:t>
            </a:r>
            <a:r>
              <a:rPr lang="en-US" dirty="0">
                <a:solidFill>
                  <a:srgbClr val="FF0000"/>
                </a:solidFill>
              </a:rPr>
              <a:t>=timenow[</a:t>
            </a:r>
            <a:r>
              <a:rPr lang="en-US" dirty="0"/>
              <a:t>3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hr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Result : 14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F097E-8423-0A93-B7F1-0F7C2B503F2B}"/>
              </a:ext>
            </a:extLst>
          </p:cNvPr>
          <p:cNvSpPr txBox="1"/>
          <p:nvPr/>
        </p:nvSpPr>
        <p:spPr>
          <a:xfrm>
            <a:off x="8505457" y="824865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localtime</a:t>
            </a:r>
            <a:r>
              <a:rPr lang="en-US" dirty="0"/>
              <a:t>()</a:t>
            </a:r>
            <a:endParaRPr lang="en-SG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D83AEE-F7AB-C17E-6E01-701427BD2610}"/>
              </a:ext>
            </a:extLst>
          </p:cNvPr>
          <p:cNvGrpSpPr/>
          <p:nvPr/>
        </p:nvGrpSpPr>
        <p:grpSpPr>
          <a:xfrm>
            <a:off x="3819002" y="834436"/>
            <a:ext cx="3714750" cy="769329"/>
            <a:chOff x="3812863" y="5546155"/>
            <a:chExt cx="3714750" cy="7693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DB3AA3-D2E9-D0D1-8E6D-0E3D27B8FA25}"/>
                </a:ext>
              </a:extLst>
            </p:cNvPr>
            <p:cNvGrpSpPr/>
            <p:nvPr/>
          </p:nvGrpSpPr>
          <p:grpSpPr>
            <a:xfrm>
              <a:off x="4121480" y="5935211"/>
              <a:ext cx="3097516" cy="380273"/>
              <a:chOff x="4223004" y="4172970"/>
              <a:chExt cx="3097516" cy="38027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AADCF-0290-A07C-49D5-730C6B18F8BB}"/>
                  </a:ext>
                </a:extLst>
              </p:cNvPr>
              <p:cNvSpPr txBox="1"/>
              <p:nvPr/>
            </p:nvSpPr>
            <p:spPr>
              <a:xfrm>
                <a:off x="4665013" y="4182301"/>
                <a:ext cx="301686" cy="36933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SG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C0054D-EEBC-B20D-3908-37492065CDE9}"/>
                  </a:ext>
                </a:extLst>
              </p:cNvPr>
              <p:cNvSpPr txBox="1"/>
              <p:nvPr/>
            </p:nvSpPr>
            <p:spPr>
              <a:xfrm>
                <a:off x="5089350" y="4182656"/>
                <a:ext cx="301686" cy="36933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S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0A74DE-EA4A-5923-26E0-CEA32A65CC6B}"/>
                  </a:ext>
                </a:extLst>
              </p:cNvPr>
              <p:cNvSpPr txBox="1"/>
              <p:nvPr/>
            </p:nvSpPr>
            <p:spPr>
              <a:xfrm>
                <a:off x="5492523" y="4182958"/>
                <a:ext cx="301686" cy="36933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n-S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A97F3F-52D0-972E-962C-348EF2C03E54}"/>
                  </a:ext>
                </a:extLst>
              </p:cNvPr>
              <p:cNvSpPr txBox="1"/>
              <p:nvPr/>
            </p:nvSpPr>
            <p:spPr>
              <a:xfrm>
                <a:off x="5853306" y="4178083"/>
                <a:ext cx="301686" cy="36933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en-SG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858A83-772D-55B2-A4F0-FDBA3E18AD00}"/>
                  </a:ext>
                </a:extLst>
              </p:cNvPr>
              <p:cNvSpPr txBox="1"/>
              <p:nvPr/>
            </p:nvSpPr>
            <p:spPr>
              <a:xfrm>
                <a:off x="6210557" y="4172970"/>
                <a:ext cx="301686" cy="36933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en-SG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48E1BE-F5F9-2C29-A6DD-81E0EFDF0EB0}"/>
                  </a:ext>
                </a:extLst>
              </p:cNvPr>
              <p:cNvSpPr txBox="1"/>
              <p:nvPr/>
            </p:nvSpPr>
            <p:spPr>
              <a:xfrm>
                <a:off x="6589916" y="4177417"/>
                <a:ext cx="301686" cy="36933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SG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BDD478-D85C-04BB-DD90-50A02916F474}"/>
                  </a:ext>
                </a:extLst>
              </p:cNvPr>
              <p:cNvSpPr txBox="1"/>
              <p:nvPr/>
            </p:nvSpPr>
            <p:spPr>
              <a:xfrm>
                <a:off x="7018834" y="4176231"/>
                <a:ext cx="301686" cy="36933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SG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D37F79-DBAA-11DB-1AAA-4DF53B22B479}"/>
                  </a:ext>
                </a:extLst>
              </p:cNvPr>
              <p:cNvSpPr txBox="1"/>
              <p:nvPr/>
            </p:nvSpPr>
            <p:spPr>
              <a:xfrm>
                <a:off x="4223004" y="4183911"/>
                <a:ext cx="301686" cy="369332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en-SG" dirty="0"/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9AB8D57-4F3A-9AFB-C823-D21EE44DF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2863" y="5546155"/>
              <a:ext cx="3714750" cy="40005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54A896-C4B2-EBB6-2141-FAA3B47AC4B9}"/>
              </a:ext>
            </a:extLst>
          </p:cNvPr>
          <p:cNvGrpSpPr/>
          <p:nvPr/>
        </p:nvGrpSpPr>
        <p:grpSpPr>
          <a:xfrm>
            <a:off x="4327238" y="1707502"/>
            <a:ext cx="3206514" cy="1099673"/>
            <a:chOff x="4272323" y="636059"/>
            <a:chExt cx="3206514" cy="109967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0BD63A-D9D3-6A66-0BCC-D4ABD384E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8735" y="1735732"/>
              <a:ext cx="314010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2DC963-B818-696E-4E75-0238A9277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323" y="636059"/>
              <a:ext cx="0" cy="10996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DDD81B-DF20-1CE9-4021-7AFAB48FB44A}"/>
              </a:ext>
            </a:extLst>
          </p:cNvPr>
          <p:cNvGrpSpPr/>
          <p:nvPr/>
        </p:nvGrpSpPr>
        <p:grpSpPr>
          <a:xfrm>
            <a:off x="5614730" y="1707502"/>
            <a:ext cx="1956201" cy="2080014"/>
            <a:chOff x="5517972" y="685195"/>
            <a:chExt cx="1956201" cy="208001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5EEF1A2-FC20-7288-4120-06E62DECA2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1842" y="2765209"/>
              <a:ext cx="193233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C05395-AC29-0D65-76C2-DC5183A61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7972" y="685195"/>
              <a:ext cx="0" cy="208001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B52701C-9A4A-0E10-EC69-3D94603C7AE8}"/>
              </a:ext>
            </a:extLst>
          </p:cNvPr>
          <p:cNvSpPr txBox="1"/>
          <p:nvPr/>
        </p:nvSpPr>
        <p:spPr>
          <a:xfrm>
            <a:off x="7599739" y="4600142"/>
            <a:ext cx="248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get the minute?</a:t>
            </a:r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110266-6BF9-4A9A-C36D-187E4511EF84}"/>
              </a:ext>
            </a:extLst>
          </p:cNvPr>
          <p:cNvCxnSpPr>
            <a:cxnSpLocks/>
          </p:cNvCxnSpPr>
          <p:nvPr/>
        </p:nvCxnSpPr>
        <p:spPr>
          <a:xfrm flipH="1">
            <a:off x="7424646" y="1024890"/>
            <a:ext cx="103415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9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91C831-DFE7-4873-6CAF-57AF7BC761B7}"/>
              </a:ext>
            </a:extLst>
          </p:cNvPr>
          <p:cNvSpPr txBox="1"/>
          <p:nvPr/>
        </p:nvSpPr>
        <p:spPr>
          <a:xfrm>
            <a:off x="7165909" y="4254759"/>
            <a:ext cx="3445880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Please give Ex2 your best shot.</a:t>
            </a:r>
          </a:p>
          <a:p>
            <a:r>
              <a:rPr lang="en-US" dirty="0">
                <a:solidFill>
                  <a:schemeClr val="bg1"/>
                </a:solidFill>
              </a:rPr>
              <a:t>Send me your surrender emoji and</a:t>
            </a:r>
          </a:p>
          <a:p>
            <a:r>
              <a:rPr lang="en-US" dirty="0">
                <a:solidFill>
                  <a:schemeClr val="bg1"/>
                </a:solidFill>
              </a:rPr>
              <a:t>I will dispatch the answer to you.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3391B9-96A4-40EE-5061-E5EFABDE644B}"/>
              </a:ext>
            </a:extLst>
          </p:cNvPr>
          <p:cNvGrpSpPr/>
          <p:nvPr/>
        </p:nvGrpSpPr>
        <p:grpSpPr>
          <a:xfrm>
            <a:off x="886409" y="541176"/>
            <a:ext cx="6039089" cy="6463308"/>
            <a:chOff x="886409" y="541176"/>
            <a:chExt cx="6039089" cy="646330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D46ED3-8D32-6AC3-0EA4-CCBC29A1EFE8}"/>
                </a:ext>
              </a:extLst>
            </p:cNvPr>
            <p:cNvSpPr txBox="1"/>
            <p:nvPr/>
          </p:nvSpPr>
          <p:spPr>
            <a:xfrm>
              <a:off x="886409" y="541176"/>
              <a:ext cx="6039089" cy="6463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Once you know how to get the </a:t>
              </a:r>
              <a:r>
                <a:rPr lang="en-US" dirty="0" err="1"/>
                <a:t>hr</a:t>
              </a:r>
              <a:r>
                <a:rPr lang="en-US" dirty="0"/>
                <a:t> and min from </a:t>
              </a:r>
              <a:r>
                <a:rPr lang="en-US" dirty="0" err="1"/>
                <a:t>localtime</a:t>
              </a:r>
              <a:r>
                <a:rPr lang="en-US" dirty="0"/>
                <a:t>()</a:t>
              </a:r>
            </a:p>
            <a:p>
              <a:r>
                <a:rPr lang="en-US" dirty="0"/>
                <a:t>you can send the </a:t>
              </a:r>
              <a:r>
                <a:rPr lang="en-US" dirty="0" err="1"/>
                <a:t>hr</a:t>
              </a:r>
              <a:r>
                <a:rPr lang="en-US" dirty="0"/>
                <a:t> and min data to the 7 segment display</a:t>
              </a:r>
            </a:p>
            <a:p>
              <a:endParaRPr lang="en-US" dirty="0"/>
            </a:p>
            <a:p>
              <a:r>
                <a:rPr lang="en-US" dirty="0"/>
                <a:t>To show the </a:t>
              </a:r>
              <a:r>
                <a:rPr lang="en-US" dirty="0" err="1"/>
                <a:t>hr</a:t>
              </a:r>
              <a:r>
                <a:rPr lang="en-US" dirty="0"/>
                <a:t> and min on the 7 segment display:</a:t>
              </a:r>
            </a:p>
            <a:p>
              <a:r>
                <a:rPr lang="en-US" dirty="0" err="1"/>
                <a:t>tm.number</a:t>
              </a:r>
              <a:r>
                <a:rPr lang="en-US" dirty="0"/>
                <a:t>(</a:t>
              </a:r>
              <a:r>
                <a:rPr lang="en-US" dirty="0" err="1"/>
                <a:t>hr,min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b="1" u="sng" dirty="0"/>
                <a:t>This is Ex 2.</a:t>
              </a:r>
            </a:p>
            <a:p>
              <a:r>
                <a:rPr lang="en-US" dirty="0"/>
                <a:t>Complete the following, to turn the display into a digital clock</a:t>
              </a:r>
            </a:p>
            <a:p>
              <a:r>
                <a:rPr lang="en-US" dirty="0"/>
                <a:t>You only need to refresh the display only after 1 minute as this</a:t>
              </a:r>
            </a:p>
            <a:p>
              <a:r>
                <a:rPr lang="en-US" dirty="0"/>
                <a:t>digital clock do not show time in seconds.  You need sleep(??)</a:t>
              </a:r>
            </a:p>
            <a:p>
              <a:endParaRPr lang="en-US" dirty="0"/>
            </a:p>
            <a:p>
              <a:r>
                <a:rPr lang="en-US" dirty="0"/>
                <a:t>import tm1637</a:t>
              </a:r>
            </a:p>
            <a:p>
              <a:r>
                <a:rPr lang="en-US" dirty="0"/>
                <a:t>from machine import Pin</a:t>
              </a:r>
            </a:p>
            <a:p>
              <a:r>
                <a:rPr lang="en-US" dirty="0"/>
                <a:t>from time import sleep, </a:t>
              </a:r>
              <a:r>
                <a:rPr lang="en-US" dirty="0" err="1"/>
                <a:t>localtime</a:t>
              </a:r>
              <a:endParaRPr lang="en-US" dirty="0"/>
            </a:p>
            <a:p>
              <a:r>
                <a:rPr lang="en-US" dirty="0"/>
                <a:t>tm = tm1637.TM1637(</a:t>
              </a:r>
              <a:r>
                <a:rPr lang="en-US" dirty="0" err="1"/>
                <a:t>clk</a:t>
              </a:r>
              <a:r>
                <a:rPr lang="en-US" dirty="0"/>
                <a:t>=Pin(5), </a:t>
              </a:r>
              <a:r>
                <a:rPr lang="en-US" dirty="0" err="1"/>
                <a:t>dio</a:t>
              </a:r>
              <a:r>
                <a:rPr lang="en-US" dirty="0"/>
                <a:t>=Pin(4))</a:t>
              </a:r>
            </a:p>
            <a:p>
              <a:r>
                <a:rPr lang="en-US" dirty="0" err="1"/>
                <a:t>tm.show</a:t>
              </a:r>
              <a:r>
                <a:rPr lang="en-US" dirty="0"/>
                <a:t>("    ")  #to blank out the display</a:t>
              </a:r>
            </a:p>
            <a:p>
              <a:r>
                <a:rPr lang="en-US" dirty="0"/>
                <a:t>while True:</a:t>
              </a:r>
            </a:p>
            <a:p>
              <a:r>
                <a:rPr lang="en-US" dirty="0"/>
                <a:t>     ………………………</a:t>
              </a:r>
            </a:p>
            <a:p>
              <a:r>
                <a:rPr lang="en-US" dirty="0"/>
                <a:t>     ………………………</a:t>
              </a:r>
            </a:p>
            <a:p>
              <a:r>
                <a:rPr lang="en-US" dirty="0"/>
                <a:t>     ………………………</a:t>
              </a:r>
            </a:p>
            <a:p>
              <a:endParaRPr lang="en-US" dirty="0"/>
            </a:p>
            <a:p>
              <a:r>
                <a:rPr lang="en-US" dirty="0"/>
                <a:t> </a:t>
              </a:r>
              <a:endParaRPr lang="en-SG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05AE9C-CCFC-10B5-4F3E-63F64D22E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451" y="4672668"/>
              <a:ext cx="4157443" cy="319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2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36271B1-3752-0010-1E32-D1F96FFF1A16}"/>
              </a:ext>
            </a:extLst>
          </p:cNvPr>
          <p:cNvGrpSpPr/>
          <p:nvPr/>
        </p:nvGrpSpPr>
        <p:grpSpPr>
          <a:xfrm>
            <a:off x="1420885" y="1048143"/>
            <a:ext cx="5105400" cy="5248275"/>
            <a:chOff x="1420885" y="1048143"/>
            <a:chExt cx="5105400" cy="52482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72310B-AB76-34F7-6787-3DD84035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0885" y="1048143"/>
              <a:ext cx="5105400" cy="52482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D5E009-886B-993C-4431-CE55D249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1352" y="1953288"/>
              <a:ext cx="4114800" cy="2762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17A4A7-C1FC-7BCC-76B1-AEBCB7B0736E}"/>
              </a:ext>
            </a:extLst>
          </p:cNvPr>
          <p:cNvSpPr txBox="1"/>
          <p:nvPr/>
        </p:nvSpPr>
        <p:spPr>
          <a:xfrm>
            <a:off x="1286661" y="376916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INTRODUCING PYTHON TUPLE</a:t>
            </a:r>
            <a:endParaRPr lang="en-SG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0E4E2-020F-F523-53C3-72AF9E13D23D}"/>
              </a:ext>
            </a:extLst>
          </p:cNvPr>
          <p:cNvSpPr txBox="1"/>
          <p:nvPr/>
        </p:nvSpPr>
        <p:spPr>
          <a:xfrm>
            <a:off x="1320120" y="746837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to Ex 2</a:t>
            </a:r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3D3BA5-12EA-6FD5-202D-22CAA1B4ED87}"/>
              </a:ext>
            </a:extLst>
          </p:cNvPr>
          <p:cNvGrpSpPr/>
          <p:nvPr/>
        </p:nvGrpSpPr>
        <p:grpSpPr>
          <a:xfrm>
            <a:off x="4879996" y="2625934"/>
            <a:ext cx="5417497" cy="954107"/>
            <a:chOff x="5118435" y="2429991"/>
            <a:chExt cx="4680378" cy="11481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616B44-F1B6-83A1-A578-B277DF76D265}"/>
                </a:ext>
              </a:extLst>
            </p:cNvPr>
            <p:cNvSpPr txBox="1"/>
            <p:nvPr/>
          </p:nvSpPr>
          <p:spPr>
            <a:xfrm>
              <a:off x="5118435" y="2429991"/>
              <a:ext cx="4680378" cy="114819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localtime</a:t>
              </a:r>
              <a:r>
                <a:rPr lang="en-US" sz="1400" dirty="0"/>
                <a:t>() gives us the date/time information in this format</a:t>
              </a:r>
            </a:p>
            <a:p>
              <a:endParaRPr lang="en-US" sz="1400" dirty="0"/>
            </a:p>
            <a:p>
              <a:r>
                <a:rPr lang="en-US" sz="1400" dirty="0"/>
                <a:t>Here we are giving this info a name called </a:t>
              </a:r>
              <a:r>
                <a:rPr lang="en-US" sz="1400" dirty="0" err="1">
                  <a:solidFill>
                    <a:srgbClr val="FF0000"/>
                  </a:solidFill>
                </a:rPr>
                <a:t>timenow</a:t>
              </a:r>
              <a:endParaRPr lang="en-US" sz="1400" dirty="0">
                <a:solidFill>
                  <a:srgbClr val="FF0000"/>
                </a:solidFill>
              </a:endParaRPr>
            </a:p>
            <a:p>
              <a:r>
                <a:rPr lang="en-US" sz="1400" dirty="0" err="1">
                  <a:solidFill>
                    <a:srgbClr val="FF0000"/>
                  </a:solidFill>
                </a:rPr>
                <a:t>timenow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/>
                <a:t>becomes a snap shot of this time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14E0B5-A3E0-3D80-03AB-7462F55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4632" y="2774041"/>
              <a:ext cx="3514725" cy="25717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A78BB9-4C63-D18A-DD18-FBD1E0C23252}"/>
              </a:ext>
            </a:extLst>
          </p:cNvPr>
          <p:cNvGrpSpPr/>
          <p:nvPr/>
        </p:nvGrpSpPr>
        <p:grpSpPr>
          <a:xfrm>
            <a:off x="3666931" y="3018680"/>
            <a:ext cx="3200400" cy="746027"/>
            <a:chOff x="3666931" y="3018680"/>
            <a:chExt cx="3200400" cy="74602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5B03F7-9BFC-E816-29A2-2F18BB58C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931" y="3018680"/>
              <a:ext cx="3200400" cy="71378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C8FE87-9399-6C78-DC97-8AD143AA7BEA}"/>
                </a:ext>
              </a:extLst>
            </p:cNvPr>
            <p:cNvSpPr txBox="1"/>
            <p:nvPr/>
          </p:nvSpPr>
          <p:spPr>
            <a:xfrm>
              <a:off x="4113721" y="3395375"/>
              <a:ext cx="41870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B2E07E-BAC4-AD76-07C9-68AEF4FB243A}"/>
              </a:ext>
            </a:extLst>
          </p:cNvPr>
          <p:cNvGrpSpPr/>
          <p:nvPr/>
        </p:nvGrpSpPr>
        <p:grpSpPr>
          <a:xfrm>
            <a:off x="4113721" y="3018680"/>
            <a:ext cx="3276124" cy="1340469"/>
            <a:chOff x="3666931" y="2392000"/>
            <a:chExt cx="3276124" cy="134046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9A866C-7D58-1150-5F1E-A5AEB3CC1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931" y="2392000"/>
              <a:ext cx="3276124" cy="134046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B67585-91EC-BEA1-75A3-9E855C98A519}"/>
                </a:ext>
              </a:extLst>
            </p:cNvPr>
            <p:cNvSpPr txBox="1"/>
            <p:nvPr/>
          </p:nvSpPr>
          <p:spPr>
            <a:xfrm>
              <a:off x="4223854" y="3234463"/>
              <a:ext cx="41870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22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4E0B917-BFCD-07B5-DD0E-7B8C450A7907}"/>
              </a:ext>
            </a:extLst>
          </p:cNvPr>
          <p:cNvSpPr txBox="1"/>
          <p:nvPr/>
        </p:nvSpPr>
        <p:spPr>
          <a:xfrm>
            <a:off x="4461292" y="4829777"/>
            <a:ext cx="4187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F62ACE-D2E6-FD09-1355-E1FC77917F33}"/>
              </a:ext>
            </a:extLst>
          </p:cNvPr>
          <p:cNvSpPr txBox="1"/>
          <p:nvPr/>
        </p:nvSpPr>
        <p:spPr>
          <a:xfrm>
            <a:off x="4944040" y="4829777"/>
            <a:ext cx="41870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FDF09-71DA-350C-2A6F-B7A4C9D25455}"/>
              </a:ext>
            </a:extLst>
          </p:cNvPr>
          <p:cNvSpPr txBox="1"/>
          <p:nvPr/>
        </p:nvSpPr>
        <p:spPr>
          <a:xfrm>
            <a:off x="3769783" y="5343041"/>
            <a:ext cx="846879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We have space on the 7 segment display for </a:t>
            </a:r>
            <a:r>
              <a:rPr lang="en-US" dirty="0" err="1">
                <a:solidFill>
                  <a:srgbClr val="002060"/>
                </a:solidFill>
              </a:rPr>
              <a:t>hh</a:t>
            </a:r>
            <a:r>
              <a:rPr lang="en-US" dirty="0">
                <a:solidFill>
                  <a:srgbClr val="002060"/>
                </a:solidFill>
              </a:rPr>
              <a:t> and mm only, so we need only to refresh</a:t>
            </a:r>
          </a:p>
          <a:p>
            <a:r>
              <a:rPr lang="en-US" dirty="0">
                <a:solidFill>
                  <a:srgbClr val="002060"/>
                </a:solidFill>
              </a:rPr>
              <a:t>the display every minute (60 seconds)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418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5</cp:revision>
  <dcterms:created xsi:type="dcterms:W3CDTF">2023-07-15T06:47:13Z</dcterms:created>
  <dcterms:modified xsi:type="dcterms:W3CDTF">2023-08-07T02:02:15Z</dcterms:modified>
</cp:coreProperties>
</file>