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354-360F-ED54-003B-F5A4B0C2E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2C4C5-AE15-5742-C3A7-561693A09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7BB9C-1F2A-716D-7117-5CFA65A3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CF77-13D7-1050-0515-0DC80ED6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C2DCF-7A88-4631-9E55-F5ED2B7D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554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4F48-861E-0296-8E59-D915EB75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1C4C6-B09C-BA2D-1448-940E6F121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40FB8-2ED2-3333-9779-D4A01D9A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32C9C-D4AB-DBF1-CFD5-F43E4644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902F7-A7A2-8816-C454-4CB890C7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145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1F2E1-89D0-62E4-B1EB-7BDA8F1E6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B8701-F089-2780-3E53-BC2FABD36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1EFFA-5EA5-FDDB-C8B3-D1437127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5876-6CE6-9757-E4D5-1186B3A6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88C7-C145-173F-1BE7-09FFB5DA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757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9434-CE94-4A10-78EF-14E83454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E0598-09E0-FBBB-63B9-93B74C2D1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A4043-FD83-107B-C914-1A242A47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EDC39-1328-2E79-E878-0B425989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3C4F-C998-4F2E-C5CE-669D1E0F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854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E936-587B-609E-177A-311503A5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41A1B-5302-3E0E-4617-84D0C704C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FE0E7-F332-4D55-D773-4FC7FC97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0BE45-6034-B9F7-AD22-606B2D4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CA9D3-D29E-BCF1-FDA4-870BF649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445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0D55-6B36-8AF4-44D0-D8CBA0D4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5778-DF58-F5B7-3A52-E499189E0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A5BFC-D326-DBAA-5B03-284AD2F8A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A4098-004E-E8D3-14E1-2C899D8E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8816A-F366-54DB-2F13-43734D02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72FAD-AC30-C309-1F43-6ED22907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706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80C8-5816-B872-C4EF-208443FE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1C083-1F15-2673-25B3-9BE3E10E2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9EEB9-D4F9-531F-EABD-58EC7DDAC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F653D-3DF1-1039-B80D-59F7F8C52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301E0-EAD6-2429-E343-304F1156B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079A0-8D91-9CC3-61FB-D193D5C3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CDEC9-EA17-FC96-CD8B-5FBF7AF6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ED56E-1C3A-44B8-78BD-541FEBF4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985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2CC3-BC80-D938-649F-985DAC1A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02B40-F19B-4138-0DAF-6001AB59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488B5-EC77-E804-F49E-B757B348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60028-38A1-9B29-96B4-97597A02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08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686C0-ADC2-0E02-9847-4F1F4410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C2151-78C4-366F-124D-39E49738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239D2-A541-818F-31D4-76379C1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647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AA2B-A4F2-28B2-2291-6046D1F5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50BB-6F43-A7B6-1AB6-8757B8CC6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FA93E-EDB2-B596-094B-1B4253E73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2EC2C-A453-A5B7-4897-079BF157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EB6CF-EFEB-E72C-CCF9-4E302B00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42209-BAF1-526C-822B-1306ACE8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870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4E27-A006-3437-04FE-88107685F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649FE-1921-8A7B-9666-46A703AA2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BC9E8-4964-60DB-5752-D1CE722F4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E16AD-372B-D9A9-EEAA-98EDAF19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8F183-6F4E-F623-34F4-90C08330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244C1-8B0E-AEB9-1657-EF5E913F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60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380F2-17F6-B90B-BF5A-B3A7343B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62AB-0728-A358-009A-973817A50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FF4AC-8C03-2F3F-426B-2E1F7501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9B70E-82D9-43B4-B2E8-A6606FB9DD15}" type="datetimeFigureOut">
              <a:rPr lang="en-SG" smtClean="0"/>
              <a:t>7/8/2023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9967E-F097-A2A6-68E1-11190551E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240F3-D37D-8D22-F8F8-95F6FC75C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204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E9AA6D2-3E3B-4351-C7A7-0486D8F627C7}"/>
              </a:ext>
            </a:extLst>
          </p:cNvPr>
          <p:cNvSpPr txBox="1"/>
          <p:nvPr/>
        </p:nvSpPr>
        <p:spPr>
          <a:xfrm>
            <a:off x="4657512" y="187063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B7C3EF-3921-29DA-83FF-82F1F6A5B7FA}"/>
              </a:ext>
            </a:extLst>
          </p:cNvPr>
          <p:cNvSpPr txBox="1"/>
          <p:nvPr/>
        </p:nvSpPr>
        <p:spPr>
          <a:xfrm>
            <a:off x="5468902" y="17854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_</a:t>
            </a:r>
            <a:endParaRPr lang="en-SG" dirty="0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867D5D8-425B-10A7-BB18-E55AEB4F869F}"/>
              </a:ext>
            </a:extLst>
          </p:cNvPr>
          <p:cNvGrpSpPr/>
          <p:nvPr/>
        </p:nvGrpSpPr>
        <p:grpSpPr>
          <a:xfrm>
            <a:off x="753128" y="924650"/>
            <a:ext cx="10452683" cy="5263513"/>
            <a:chOff x="753128" y="747362"/>
            <a:chExt cx="10452683" cy="526351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1E92416-E004-9593-5F60-A4126C71061D}"/>
                </a:ext>
              </a:extLst>
            </p:cNvPr>
            <p:cNvGrpSpPr/>
            <p:nvPr/>
          </p:nvGrpSpPr>
          <p:grpSpPr>
            <a:xfrm>
              <a:off x="753128" y="747362"/>
              <a:ext cx="10452683" cy="5263513"/>
              <a:chOff x="753128" y="542086"/>
              <a:chExt cx="10452683" cy="526351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96FA2C8-C607-D82B-6ACF-0DB66A00657E}"/>
                  </a:ext>
                </a:extLst>
              </p:cNvPr>
              <p:cNvGrpSpPr/>
              <p:nvPr/>
            </p:nvGrpSpPr>
            <p:grpSpPr>
              <a:xfrm>
                <a:off x="753128" y="542086"/>
                <a:ext cx="10452683" cy="5263513"/>
                <a:chOff x="771787" y="607400"/>
                <a:chExt cx="10452683" cy="5263513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58206E4F-A8D8-B2DE-D990-437475BA6C26}"/>
                    </a:ext>
                  </a:extLst>
                </p:cNvPr>
                <p:cNvGrpSpPr/>
                <p:nvPr/>
              </p:nvGrpSpPr>
              <p:grpSpPr>
                <a:xfrm>
                  <a:off x="771787" y="607400"/>
                  <a:ext cx="10452683" cy="5263513"/>
                  <a:chOff x="771787" y="476766"/>
                  <a:chExt cx="10452683" cy="5263513"/>
                </a:xfrm>
              </p:grpSpPr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2FA142C0-2714-0686-B782-329A102C06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71787" y="476766"/>
                    <a:ext cx="10452683" cy="5263513"/>
                  </a:xfrm>
                  <a:prstGeom prst="rect">
                    <a:avLst/>
                  </a:prstGeom>
                </p:spPr>
              </p:pic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E0101C08-AABF-5770-614B-7ED90C222C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481967" y="2611287"/>
                    <a:ext cx="277850" cy="656737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62D5746C-8F9F-2A7A-55F7-5B067B08CB6E}"/>
                    </a:ext>
                  </a:extLst>
                </p:cNvPr>
                <p:cNvGrpSpPr/>
                <p:nvPr/>
              </p:nvGrpSpPr>
              <p:grpSpPr>
                <a:xfrm>
                  <a:off x="1192860" y="1940273"/>
                  <a:ext cx="4374719" cy="2818906"/>
                  <a:chOff x="1192860" y="1940273"/>
                  <a:chExt cx="4374719" cy="2818906"/>
                </a:xfrm>
              </p:grpSpPr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4E935B08-B2C6-F106-0A44-C296F9E265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956365" y="1940273"/>
                    <a:ext cx="611214" cy="286666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id="{7D07D944-9645-1F79-DF55-7CC82C96FB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rot="16200000">
                    <a:off x="2651662" y="939793"/>
                    <a:ext cx="237603" cy="3155207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CF755735-7470-A91E-2E12-95ACB5D413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 rot="16200000">
                    <a:off x="2697711" y="3066878"/>
                    <a:ext cx="229395" cy="3155207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D9AEC5-FE9E-EB27-221A-A20B3DD65EDE}"/>
                  </a:ext>
                </a:extLst>
              </p:cNvPr>
              <p:cNvSpPr txBox="1"/>
              <p:nvPr/>
            </p:nvSpPr>
            <p:spPr>
              <a:xfrm>
                <a:off x="4909374" y="1637221"/>
                <a:ext cx="611214" cy="24150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endParaRPr lang="en-SG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5CDA1C-3B6C-96C3-53F0-E00934C4450D}"/>
                </a:ext>
              </a:extLst>
            </p:cNvPr>
            <p:cNvSpPr txBox="1"/>
            <p:nvPr/>
          </p:nvSpPr>
          <p:spPr>
            <a:xfrm>
              <a:off x="4644036" y="2118769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</a:t>
              </a:r>
              <a:endParaRPr lang="en-SG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10C84B-5718-6DC0-D4D9-5001590744B7}"/>
                </a:ext>
              </a:extLst>
            </p:cNvPr>
            <p:cNvSpPr txBox="1"/>
            <p:nvPr/>
          </p:nvSpPr>
          <p:spPr>
            <a:xfrm>
              <a:off x="5500700" y="20553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_</a:t>
              </a:r>
              <a:endParaRPr lang="en-SG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F4942CF8-8EAA-5D8C-10DC-9B13EBCCE3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378" y="383888"/>
            <a:ext cx="1901708" cy="92647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42EE41-FF09-BA38-88FA-1A1EAD0A6C93}"/>
              </a:ext>
            </a:extLst>
          </p:cNvPr>
          <p:cNvSpPr txBox="1"/>
          <p:nvPr/>
        </p:nvSpPr>
        <p:spPr>
          <a:xfrm>
            <a:off x="2331764" y="608425"/>
            <a:ext cx="376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DHT11 TEMP/HUMIDITY SENSOR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52545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40CE9A92-EE56-F53F-739A-0C933F00860B}"/>
              </a:ext>
            </a:extLst>
          </p:cNvPr>
          <p:cNvSpPr txBox="1"/>
          <p:nvPr/>
        </p:nvSpPr>
        <p:spPr>
          <a:xfrm>
            <a:off x="520605" y="453757"/>
            <a:ext cx="155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 CODE</a:t>
            </a:r>
            <a:endParaRPr lang="en-SG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D6AF13-60A1-EE50-2B33-911B506CBF22}"/>
              </a:ext>
            </a:extLst>
          </p:cNvPr>
          <p:cNvGrpSpPr/>
          <p:nvPr/>
        </p:nvGrpSpPr>
        <p:grpSpPr>
          <a:xfrm>
            <a:off x="560228" y="999824"/>
            <a:ext cx="10958564" cy="5438775"/>
            <a:chOff x="560228" y="999824"/>
            <a:chExt cx="10958564" cy="543877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B4A910E-2EDD-CC3D-6BDA-DC24D3659AFC}"/>
                </a:ext>
              </a:extLst>
            </p:cNvPr>
            <p:cNvGrpSpPr/>
            <p:nvPr/>
          </p:nvGrpSpPr>
          <p:grpSpPr>
            <a:xfrm>
              <a:off x="560228" y="999824"/>
              <a:ext cx="10958564" cy="5438775"/>
              <a:chOff x="933450" y="346679"/>
              <a:chExt cx="10958564" cy="5438775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3BB8A761-74C4-5414-363C-A06F6E743B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33450" y="346679"/>
                <a:ext cx="5162550" cy="5438775"/>
              </a:xfrm>
              <a:prstGeom prst="rect">
                <a:avLst/>
              </a:prstGeom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643B72C-C0F1-837A-CE7D-A6EB9AEC8F55}"/>
                  </a:ext>
                </a:extLst>
              </p:cNvPr>
              <p:cNvGrpSpPr/>
              <p:nvPr/>
            </p:nvGrpSpPr>
            <p:grpSpPr>
              <a:xfrm>
                <a:off x="4873690" y="2078202"/>
                <a:ext cx="7018324" cy="830997"/>
                <a:chOff x="4873690" y="2078202"/>
                <a:chExt cx="7018324" cy="830997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556B918F-AC68-E81B-0703-6C0306EF2F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73690" y="2413801"/>
                  <a:ext cx="724678" cy="0"/>
                </a:xfrm>
                <a:prstGeom prst="straightConnector1">
                  <a:avLst/>
                </a:prstGeom>
                <a:ln w="412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0A5F809-EF40-9217-26D7-90E183F8A30A}"/>
                    </a:ext>
                  </a:extLst>
                </p:cNvPr>
                <p:cNvSpPr txBox="1"/>
                <p:nvPr/>
              </p:nvSpPr>
              <p:spPr>
                <a:xfrm>
                  <a:off x="5598368" y="2078202"/>
                  <a:ext cx="6293646" cy="830997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This is how to set it up.  According to the wiring</a:t>
                  </a:r>
                </a:p>
                <a:p>
                  <a:r>
                    <a:rPr lang="en-US" sz="1600" dirty="0"/>
                    <a:t>Diagram it is hooked up to Pin 16.  In this program The name assigned </a:t>
                  </a:r>
                </a:p>
                <a:p>
                  <a:r>
                    <a:rPr lang="en-US" sz="1600" dirty="0"/>
                    <a:t>to this sensor is </a:t>
                  </a:r>
                  <a:r>
                    <a:rPr lang="en-US" sz="1600" b="1" dirty="0">
                      <a:solidFill>
                        <a:srgbClr val="FF0000"/>
                      </a:solidFill>
                    </a:rPr>
                    <a:t>dht11_sensor</a:t>
                  </a:r>
                  <a:r>
                    <a:rPr lang="en-US" sz="1600" dirty="0"/>
                    <a:t>.  You can choose whatever name you wish.</a:t>
                  </a:r>
                  <a:endParaRPr lang="en-SG" sz="1600" dirty="0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6CF7AC-E962-729F-E3D8-1CE08CBDF7A9}"/>
                  </a:ext>
                </a:extLst>
              </p:cNvPr>
              <p:cNvSpPr txBox="1"/>
              <p:nvPr/>
            </p:nvSpPr>
            <p:spPr>
              <a:xfrm>
                <a:off x="5598368" y="3083615"/>
                <a:ext cx="5880199" cy="5847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This line of code will fetch the temperature/humidity data</a:t>
                </a:r>
              </a:p>
              <a:p>
                <a:r>
                  <a:rPr lang="en-US" sz="1600" dirty="0"/>
                  <a:t>from the sensor</a:t>
                </a:r>
                <a:endParaRPr lang="en-SG" sz="1600" dirty="0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0EB97F3-AE62-5AE5-5B1F-151D8A64D4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18365" y="3439437"/>
                <a:ext cx="1380003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0E9DA53-E9D5-28A7-7513-E0A236159980}"/>
                  </a:ext>
                </a:extLst>
              </p:cNvPr>
              <p:cNvSpPr/>
              <p:nvPr/>
            </p:nvSpPr>
            <p:spPr>
              <a:xfrm>
                <a:off x="1427583" y="2302732"/>
                <a:ext cx="1306286" cy="289249"/>
              </a:xfrm>
              <a:prstGeom prst="rect">
                <a:avLst/>
              </a:prstGeom>
              <a:noFill/>
              <a:ln w="444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6867151-3BF5-F890-695C-1477991A6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8481" y="2558425"/>
                <a:ext cx="575388" cy="848355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0940822-95B9-5897-A830-6650AA73665E}"/>
                  </a:ext>
                </a:extLst>
              </p:cNvPr>
              <p:cNvGrpSpPr/>
              <p:nvPr/>
            </p:nvGrpSpPr>
            <p:grpSpPr>
              <a:xfrm>
                <a:off x="4611417" y="4186231"/>
                <a:ext cx="6867150" cy="830997"/>
                <a:chOff x="4611417" y="4186231"/>
                <a:chExt cx="6867150" cy="830997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BC555AA-D4C0-93EC-8FD6-479E2D743A22}"/>
                    </a:ext>
                  </a:extLst>
                </p:cNvPr>
                <p:cNvSpPr txBox="1"/>
                <p:nvPr/>
              </p:nvSpPr>
              <p:spPr>
                <a:xfrm>
                  <a:off x="5598368" y="4186231"/>
                  <a:ext cx="5880199" cy="830997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Temperature and humidity data will be printed in the shell.</a:t>
                  </a:r>
                </a:p>
                <a:p>
                  <a:r>
                    <a:rPr lang="en-US" sz="1600" dirty="0"/>
                    <a:t>To view data as </a:t>
                  </a:r>
                  <a:r>
                    <a:rPr lang="en-US" sz="1600" dirty="0">
                      <a:solidFill>
                        <a:srgbClr val="FF0000"/>
                      </a:solidFill>
                    </a:rPr>
                    <a:t>graph</a:t>
                  </a:r>
                  <a:r>
                    <a:rPr lang="en-US" sz="1600" dirty="0"/>
                    <a:t>.  Click View and then Click Plotter.</a:t>
                  </a:r>
                </a:p>
                <a:p>
                  <a:r>
                    <a:rPr lang="en-US" sz="1600" dirty="0"/>
                    <a:t>Hint: Use a hair dryer to simulate temperature changes. </a:t>
                  </a:r>
                  <a:r>
                    <a:rPr lang="en-US" sz="1600" dirty="0">
                      <a:sym typeface="Wingdings" panose="05000000000000000000" pitchFamily="2" charset="2"/>
                    </a:rPr>
                    <a:t></a:t>
                  </a:r>
                  <a:endParaRPr lang="en-SG" sz="1600" dirty="0"/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6E5A2DB4-5699-6605-7880-5E2BF40029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611417" y="4465073"/>
                  <a:ext cx="921636" cy="251574"/>
                </a:xfrm>
                <a:prstGeom prst="straightConnector1">
                  <a:avLst/>
                </a:prstGeom>
                <a:ln w="412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A0E6378-C924-3109-2F4C-0EE496D4350E}"/>
                  </a:ext>
                </a:extLst>
              </p:cNvPr>
              <p:cNvGrpSpPr/>
              <p:nvPr/>
            </p:nvGrpSpPr>
            <p:grpSpPr>
              <a:xfrm>
                <a:off x="3070700" y="5102101"/>
                <a:ext cx="8407867" cy="584775"/>
                <a:chOff x="3463752" y="4624351"/>
                <a:chExt cx="8407867" cy="584775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A3D0BB0-3244-D116-BCA0-E176C1B8CAD0}"/>
                    </a:ext>
                  </a:extLst>
                </p:cNvPr>
                <p:cNvSpPr txBox="1"/>
                <p:nvPr/>
              </p:nvSpPr>
              <p:spPr>
                <a:xfrm>
                  <a:off x="5991420" y="4624351"/>
                  <a:ext cx="5880199" cy="584775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There must be an interval between readings – called sampling time.  If there is no interval, an error will occur.</a:t>
                  </a:r>
                  <a:endParaRPr lang="en-SG" sz="1600" dirty="0"/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D6D3458B-5ED8-3A62-D453-1B4149E55A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3752" y="4761403"/>
                  <a:ext cx="2331725" cy="0"/>
                </a:xfrm>
                <a:prstGeom prst="straightConnector1">
                  <a:avLst/>
                </a:prstGeom>
                <a:ln w="412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ACF89D36-AAB7-E09D-693A-5D166612E02A}"/>
                  </a:ext>
                </a:extLst>
              </p:cNvPr>
              <p:cNvGrpSpPr/>
              <p:nvPr/>
            </p:nvGrpSpPr>
            <p:grpSpPr>
              <a:xfrm>
                <a:off x="2856559" y="1074528"/>
                <a:ext cx="8416802" cy="615553"/>
                <a:chOff x="2856559" y="1074528"/>
                <a:chExt cx="8416802" cy="615553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FFEDDC4-D509-EC4B-B23E-97B0E21A0F0A}"/>
                    </a:ext>
                  </a:extLst>
                </p:cNvPr>
                <p:cNvSpPr txBox="1"/>
                <p:nvPr/>
              </p:nvSpPr>
              <p:spPr>
                <a:xfrm>
                  <a:off x="5530827" y="1074528"/>
                  <a:ext cx="5742534" cy="615553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The library for the dht sensors comes pre-installed in the firmware.</a:t>
                  </a:r>
                </a:p>
                <a:p>
                  <a:r>
                    <a:rPr lang="en-US" sz="1600" dirty="0"/>
                    <a:t>Hence there’s no need to download it (unlike the tm1637 display</a:t>
                  </a:r>
                  <a:r>
                    <a:rPr lang="en-US" dirty="0"/>
                    <a:t>)</a:t>
                  </a:r>
                  <a:endParaRPr lang="en-SG" dirty="0"/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222F751E-5B5A-95DF-08BC-9181B0ED1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56559" y="1585756"/>
                  <a:ext cx="2674268" cy="0"/>
                </a:xfrm>
                <a:prstGeom prst="straightConnector1">
                  <a:avLst/>
                </a:prstGeom>
                <a:ln w="412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86D80C-643B-3E9C-663F-73DCEF013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1771" y="2516607"/>
              <a:ext cx="4143375" cy="314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123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D37756-9597-0154-1C2D-7FFE7C8B6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73" y="1712069"/>
            <a:ext cx="7639050" cy="1381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D24584-4385-A9B8-9E00-11301EBB9E1C}"/>
              </a:ext>
            </a:extLst>
          </p:cNvPr>
          <p:cNvSpPr txBox="1"/>
          <p:nvPr/>
        </p:nvSpPr>
        <p:spPr>
          <a:xfrm>
            <a:off x="2698426" y="1054360"/>
            <a:ext cx="612334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Why an interval or sampling time in between reading is needed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8823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D6C13-0004-2EEE-C06D-B9D526E478B0}"/>
              </a:ext>
            </a:extLst>
          </p:cNvPr>
          <p:cNvSpPr txBox="1"/>
          <p:nvPr/>
        </p:nvSpPr>
        <p:spPr>
          <a:xfrm>
            <a:off x="930729" y="6690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This is Ex 3.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1CCBA-4D0D-9040-3EEE-32E4A1D1C2DC}"/>
              </a:ext>
            </a:extLst>
          </p:cNvPr>
          <p:cNvSpPr txBox="1"/>
          <p:nvPr/>
        </p:nvSpPr>
        <p:spPr>
          <a:xfrm>
            <a:off x="1026367" y="1250302"/>
            <a:ext cx="74026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temperature and humidity reading from the dht11 sensor</a:t>
            </a:r>
          </a:p>
          <a:p>
            <a:r>
              <a:rPr lang="en-US" dirty="0"/>
              <a:t>And display it on the 7 segment display.</a:t>
            </a:r>
          </a:p>
          <a:p>
            <a:r>
              <a:rPr lang="en-US" dirty="0"/>
              <a:t>Give an interval of 2 seconds between the temperature and humidity display.</a:t>
            </a:r>
          </a:p>
          <a:p>
            <a:endParaRPr lang="en-US" dirty="0"/>
          </a:p>
          <a:p>
            <a:r>
              <a:rPr lang="en-US" dirty="0" err="1"/>
              <a:t>tm.temperature</a:t>
            </a:r>
            <a:r>
              <a:rPr lang="en-US" dirty="0"/>
              <a:t>(25) will display </a:t>
            </a:r>
            <a:r>
              <a:rPr lang="en-US" dirty="0">
                <a:solidFill>
                  <a:srgbClr val="FF0000"/>
                </a:solidFill>
              </a:rPr>
              <a:t>25 </a:t>
            </a:r>
          </a:p>
          <a:p>
            <a:r>
              <a:rPr lang="en-US" dirty="0" err="1"/>
              <a:t>tm.number</a:t>
            </a:r>
            <a:r>
              <a:rPr lang="en-US" dirty="0"/>
              <a:t>(80)  will display </a:t>
            </a:r>
            <a:r>
              <a:rPr lang="en-US" dirty="0">
                <a:solidFill>
                  <a:srgbClr val="FF0000"/>
                </a:solidFill>
              </a:rPr>
              <a:t>80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25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219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7</cp:revision>
  <dcterms:created xsi:type="dcterms:W3CDTF">2023-07-17T03:21:00Z</dcterms:created>
  <dcterms:modified xsi:type="dcterms:W3CDTF">2023-08-07T04:35:24Z</dcterms:modified>
</cp:coreProperties>
</file>