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8E18-69CF-D7BE-B4DF-8122E7F17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DCEBE-D6EC-1E8A-EA23-FEC5736D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49AA-9CFE-697A-63A8-284A5EEC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5799-40E9-90B5-8B52-242151C5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E78F4-CE2E-789A-8088-2EBB5ED6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88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F9F1-DC9F-4EE3-0C79-73E7A0E1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5E0F-BD2A-E62D-A46A-FD4BBB50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489F-BC11-27EF-A3DA-7AFD4BCD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ADD8C-2453-D678-3241-30BF772F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AE05-C3C6-3D63-1A00-AE8CD901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97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7B0D0-B9EF-3945-BD3E-EB6960D4D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F7FB2-5B7E-DEB1-FDBC-5413AC01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A21A-524C-D906-6949-6828DB4F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E17F-504F-B21D-2DE7-5F26BF43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68C8A-2EDB-224E-2A69-14BFC211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144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937-F417-3263-7D7B-D6E5FE38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C8F6-207A-3292-8557-B5150FA7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1502-66C0-3132-B1BF-9747EAC0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ACC59-4B68-F49F-BE6E-8DEB218B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F24C-1012-BECA-A708-1FC821C8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7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3A50-65C3-E1D1-E56A-F542B0D1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AA5FD-90A0-11A9-FFA6-BDE485DF9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87F9-EAEC-F9DE-F558-48F8B35B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ED8EE-DBC5-3602-A150-8D55D2EE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162A-ADF5-7F37-0F73-250B7DA2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3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680A-61A3-6F35-438B-347CA80B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9829-0DAD-230B-CEE5-9722E46B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759BA-C079-059F-C202-FE991E91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2405-A0F2-DBFE-1625-09D041CB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A4A48-72CA-4A59-6399-09928500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71A3D-0BC9-9D37-C3AA-1E84F385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65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41FF-2B9D-A0A3-3E0E-5B43DFD4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655AE-7B1B-92DF-4AA0-C631720D7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6794B-5A70-2360-F32B-609AE1423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1CC70-419B-8E11-C9F2-422E77354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FBFF2-9A61-EC84-9A81-C13BE594A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86C36-EBE9-208C-C0BD-B5CE7C8C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CA07E-4813-44DE-2371-47E3F4F5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FDCEA-11BE-ACB6-E2BB-B0A91FE7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48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E95A-3A65-BDDD-4765-2F1FEC26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F08A2-503D-AD15-E893-CE433F82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1CC0-C108-D60B-6E93-790A7C7B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E0007-EB1F-1314-1BDB-2A675A96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3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B1170-5955-AB41-FB54-D428336C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40F9D-8B7A-1638-55DC-F7B9F4CA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536B7-C418-397E-EF19-0B9E2A5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67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068A-97FA-7F9F-1C49-C86B592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78F7-0FE8-5794-3C27-22BFF8F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0E425-2741-4626-9A89-5DB49BE5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BDBB-7D12-00C6-4AEC-C05B9E84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414C6-D11B-67E9-9A94-4295C332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1D04-B116-99E2-851B-451FD7D1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7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B345-AB84-CA92-2E0C-EC267882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91BD3-F344-0484-18F2-4E05B3E7B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C38F3-5718-D973-36B7-0A3D0BFC4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A3B3-6581-18DD-453B-157C9414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3A228-4C07-145F-D274-6E1AEC9E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9E84-429C-E264-A312-87D042A1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1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E7FD9-D3D4-38ED-BFF3-6770D821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CE2DC-F259-ACC8-40DD-E0CC1725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AA63D-A6C6-16C3-8EC0-10091DE0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25159-D949-4F36-9419-FEB90F137B7B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20E6-0F53-B770-6F86-256C46FC5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5C1C-07AB-BBC5-F8AE-11F32AF75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05F7-33B7-4C59-8501-6E63DE64D8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51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EB243D-C9B5-7125-5BDE-2E3C418D84F1}"/>
              </a:ext>
            </a:extLst>
          </p:cNvPr>
          <p:cNvSpPr txBox="1"/>
          <p:nvPr/>
        </p:nvSpPr>
        <p:spPr>
          <a:xfrm>
            <a:off x="5142452" y="562062"/>
            <a:ext cx="32703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Libraries required for this project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295B6-55AE-5422-7525-D89FEE6D9F40}"/>
              </a:ext>
            </a:extLst>
          </p:cNvPr>
          <p:cNvSpPr txBox="1"/>
          <p:nvPr/>
        </p:nvSpPr>
        <p:spPr>
          <a:xfrm>
            <a:off x="5142451" y="1349729"/>
            <a:ext cx="27524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Setting up the Components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686D3-1C19-C732-381E-145649A695C1}"/>
              </a:ext>
            </a:extLst>
          </p:cNvPr>
          <p:cNvSpPr txBox="1"/>
          <p:nvPr/>
        </p:nvSpPr>
        <p:spPr>
          <a:xfrm>
            <a:off x="5142069" y="2967587"/>
            <a:ext cx="29508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Algorithm for this project</a:t>
            </a:r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AA7B55-0B8D-85A6-012B-0787C66A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944" y="3336919"/>
            <a:ext cx="5729983" cy="268840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0E552F0-47AC-DDEC-2169-8E4FDF863581}"/>
              </a:ext>
            </a:extLst>
          </p:cNvPr>
          <p:cNvGrpSpPr/>
          <p:nvPr/>
        </p:nvGrpSpPr>
        <p:grpSpPr>
          <a:xfrm>
            <a:off x="1437964" y="461395"/>
            <a:ext cx="3591980" cy="5381716"/>
            <a:chOff x="1437964" y="461395"/>
            <a:chExt cx="3591980" cy="53817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FD5268-C108-7F89-28D8-AB43A598E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7964" y="461395"/>
              <a:ext cx="3545098" cy="538171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C24722-2BA7-14FA-3948-9FA121C15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6909" y="1212102"/>
              <a:ext cx="3303035" cy="275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15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2</cp:revision>
  <dcterms:created xsi:type="dcterms:W3CDTF">2023-07-23T06:01:17Z</dcterms:created>
  <dcterms:modified xsi:type="dcterms:W3CDTF">2023-08-07T04:38:12Z</dcterms:modified>
</cp:coreProperties>
</file>