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2677-C998-51B5-F451-066A3A5A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75F9A-5837-2FF8-7F58-6C0F4B52E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26BD-10FD-A9DC-4579-33926F72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7FB-016D-4E2F-BD12-42C02E346BC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87C4-B9ED-1652-E9D5-4AB9F2AE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F07F-33CE-BE91-D49B-9594CA01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18B-AD39-4560-89E3-1EAF412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8200-D27E-FDDB-F77D-1FC50314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C29DB-E175-DCF0-AD6C-C0DAD520D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60CAD-D64B-C159-4458-65F35D7D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7FB-016D-4E2F-BD12-42C02E346BC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0615B-68F0-BBB3-FA42-80F8D111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266EC-465E-E24F-B81E-8E55C554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18B-AD39-4560-89E3-1EAF412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7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A0898-E526-840B-25B6-D5B1E171B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C3247-EBFA-3088-AA5C-8A5A5D0A2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96038-9402-2BA5-EC72-46DBD738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7FB-016D-4E2F-BD12-42C02E346BC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4080C-08F2-0E40-E8C3-0CFD0A19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471D-81D9-52EF-830A-BB0D8EC0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18B-AD39-4560-89E3-1EAF412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1E08-4035-D2D5-5E86-1E8FB2F1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7384-E12E-D7D0-9478-65C8728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D160-CEBF-8F9E-F65E-A67A0C9C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7FB-016D-4E2F-BD12-42C02E346BC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4FF6C-73C7-1CA6-AD09-0829CFBB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55B8-C181-4A3F-E36A-78502303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18B-AD39-4560-89E3-1EAF412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7565-2E9E-A3B6-A4FB-064ABBBC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C82A9-2DA4-8868-B6CA-3C36F168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3F35-66CA-762F-3036-A2E81A7B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7FB-016D-4E2F-BD12-42C02E346BC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44FB-45C7-1454-1A4E-C7F19EB4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5DA7-EBE3-13E9-F0CA-F0164CC9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18B-AD39-4560-89E3-1EAF412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E019-36B2-ECD2-75D8-BB0E4EBB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D1B6-83DA-06A8-1A95-0E1F89012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50AA1-CF45-4B84-0A95-B945C6ABA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FDED3-7FFA-4BF0-B00B-F1AD514C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7FB-016D-4E2F-BD12-42C02E346BC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5FB87-2D1C-F0D1-4CD0-C53D4B2A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80A35-9BF7-F162-971A-8D908AC4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18B-AD39-4560-89E3-1EAF412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21B2-CD05-B0A8-AF64-3886A9CB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95572-CD53-E71F-CF1B-664F3A4F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56112-58C9-C40E-1A9A-B58A8E1BB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ADDBA-C579-3BD2-6CBC-616810FB6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11E44-1A7A-D34F-99FE-81C3E3430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70C99-8F52-69EC-DBC5-1C6C7DC8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7FB-016D-4E2F-BD12-42C02E346BC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9833F-2965-5BDF-FCED-5CC84A55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5C1C0-78B1-4943-627A-7387678C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18B-AD39-4560-89E3-1EAF412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3DCA-F80D-37A0-BD64-003A09A3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64307-FC73-17D5-49BD-658EE412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7FB-016D-4E2F-BD12-42C02E346BC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0BADB-C4EC-7A82-7C98-676AB530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73964-3EE2-1E50-C9B6-E9F965EA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18B-AD39-4560-89E3-1EAF412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0D2D5-C574-B90B-12A8-04C851C0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7FB-016D-4E2F-BD12-42C02E346BC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27C3F-BB8F-CF4E-1854-20E421C0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2298-CD32-7DB5-C444-3169D05F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18B-AD39-4560-89E3-1EAF412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E35E-D7A3-C874-6D46-8571FF39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7458-9CF1-50CD-501C-CB97B09A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F37A-DF58-6E5B-B2CB-4BB04B5FA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B366-06AC-5DD8-15FC-25A8FBFE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7FB-016D-4E2F-BD12-42C02E346BC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988D3-CDA6-4BB1-DF40-CCD4B3E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A08E0-8165-B878-FD7D-5B9B6D95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18B-AD39-4560-89E3-1EAF412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8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6810-3AA7-9434-B122-4F9B1905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E9FF9-0510-2120-B1B1-CD8B2C9E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1F89E-1AFC-E824-8229-0C745800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98F67-8C51-29FD-81D8-A291A3CC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7FB-016D-4E2F-BD12-42C02E346BC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EBB0F-66EE-C0A1-10B3-2AB07422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D6424-AD64-2448-57CE-639A3AB5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18B-AD39-4560-89E3-1EAF412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D11B0-1C60-2D35-DD01-13342886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9B5D-C8FD-D16D-D1A7-A167C38C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60FA-E3F5-F17F-FB47-4512CEF28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D7FB-016D-4E2F-BD12-42C02E346BC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AECC-9CAC-8C1E-38FB-26C6926E1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2B26-9698-F854-282F-6A4E9C6B8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018B-AD39-4560-89E3-1EAF412A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2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piozero.readthedocs.io/en/stable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4AC30-ADC5-B450-4AEA-939A6129BA18}"/>
              </a:ext>
            </a:extLst>
          </p:cNvPr>
          <p:cNvSpPr txBox="1"/>
          <p:nvPr/>
        </p:nvSpPr>
        <p:spPr>
          <a:xfrm>
            <a:off x="1716505" y="1130787"/>
            <a:ext cx="79087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err="1">
                <a:hlinkClick r:id="rId2"/>
              </a:rPr>
              <a:t>gpiozero</a:t>
            </a:r>
            <a:r>
              <a:rPr lang="en-US" sz="3200" dirty="0">
                <a:hlinkClick r:id="rId2"/>
              </a:rPr>
              <a:t> </a:t>
            </a:r>
            <a:r>
              <a:rPr lang="en-US" sz="3200" dirty="0"/>
              <a:t>Library : Online Documentation</a:t>
            </a:r>
          </a:p>
          <a:p>
            <a:endParaRPr lang="en-US" sz="3200" dirty="0"/>
          </a:p>
          <a:p>
            <a:r>
              <a:rPr lang="en-US" sz="3200" dirty="0"/>
              <a:t>https://gpiozero.readthedocs.io/en/stable/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A66B6-C50D-5F96-2252-FAD1521DB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22" y="2700447"/>
            <a:ext cx="6629400" cy="18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E45E50-9844-A40D-FF25-54B54A545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784" y="2695685"/>
            <a:ext cx="6534150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A68DA-F9E6-051F-8979-391044B61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048" y="2695685"/>
            <a:ext cx="6007148" cy="20002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4CE1C-33AD-06CB-EB35-ECA5CF606A82}"/>
              </a:ext>
            </a:extLst>
          </p:cNvPr>
          <p:cNvSpPr/>
          <p:nvPr/>
        </p:nvSpPr>
        <p:spPr>
          <a:xfrm>
            <a:off x="8176584" y="2814973"/>
            <a:ext cx="963038" cy="19087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B1E47-C9E0-8999-AE7B-39FC0FD1DDE5}"/>
              </a:ext>
            </a:extLst>
          </p:cNvPr>
          <p:cNvSpPr txBox="1"/>
          <p:nvPr/>
        </p:nvSpPr>
        <p:spPr>
          <a:xfrm>
            <a:off x="1784522" y="4990289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Demonstration of Basic Recipes - Examples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B0178-BDF8-CFBE-6E14-E4AE0E15A3F8}"/>
              </a:ext>
            </a:extLst>
          </p:cNvPr>
          <p:cNvSpPr txBox="1"/>
          <p:nvPr/>
        </p:nvSpPr>
        <p:spPr>
          <a:xfrm>
            <a:off x="1391054" y="699444"/>
            <a:ext cx="394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Types of Errors and how to debug Errors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AA703-E30D-F530-B9A8-74BE14D012CD}"/>
              </a:ext>
            </a:extLst>
          </p:cNvPr>
          <p:cNvSpPr txBox="1"/>
          <p:nvPr/>
        </p:nvSpPr>
        <p:spPr>
          <a:xfrm>
            <a:off x="1391054" y="1262278"/>
            <a:ext cx="1317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Syntax Error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D38BA-F293-18CE-53D1-3A4E7052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06" y="1293553"/>
            <a:ext cx="4667250" cy="234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C425A9-4E1E-82F2-F506-1193CA0738F1}"/>
              </a:ext>
            </a:extLst>
          </p:cNvPr>
          <p:cNvSpPr txBox="1"/>
          <p:nvPr/>
        </p:nvSpPr>
        <p:spPr>
          <a:xfrm>
            <a:off x="1264594" y="3746541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Convention Error – (indentation for Python)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BF9717-F44E-5FE3-84A4-6BD2F5BC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86" y="3746541"/>
            <a:ext cx="5550847" cy="24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5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9321D-61CC-A9B3-D71D-14A16E7715AA}"/>
              </a:ext>
            </a:extLst>
          </p:cNvPr>
          <p:cNvSpPr txBox="1"/>
          <p:nvPr/>
        </p:nvSpPr>
        <p:spPr>
          <a:xfrm>
            <a:off x="1501784" y="1459148"/>
            <a:ext cx="5871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Logical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Program is not working in the way you wanted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F91E3-9E2A-9879-BC41-8153FFA04699}"/>
              </a:ext>
            </a:extLst>
          </p:cNvPr>
          <p:cNvSpPr txBox="1"/>
          <p:nvPr/>
        </p:nvSpPr>
        <p:spPr>
          <a:xfrm>
            <a:off x="1501785" y="728627"/>
            <a:ext cx="394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Types of Errors and how to debug Errors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063C7-E09F-C845-69CE-8119CE86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786" y="561505"/>
            <a:ext cx="2847975" cy="2995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621A9-D31D-96EB-6501-0FCE1616EE6E}"/>
              </a:ext>
            </a:extLst>
          </p:cNvPr>
          <p:cNvSpPr txBox="1"/>
          <p:nvPr/>
        </p:nvSpPr>
        <p:spPr>
          <a:xfrm>
            <a:off x="1617224" y="4252254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Circuitry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Wiring not done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Wrong Pin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5CAB9-6192-5E2C-2AF4-35063405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92" y="3476660"/>
            <a:ext cx="5123019" cy="26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8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3</cp:revision>
  <dcterms:created xsi:type="dcterms:W3CDTF">2022-07-15T07:47:02Z</dcterms:created>
  <dcterms:modified xsi:type="dcterms:W3CDTF">2022-07-16T04:18:21Z</dcterms:modified>
</cp:coreProperties>
</file>