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8" r:id="rId9"/>
    <p:sldId id="261" r:id="rId10"/>
    <p:sldId id="267" r:id="rId11"/>
    <p:sldId id="271" r:id="rId12"/>
    <p:sldId id="272" r:id="rId13"/>
    <p:sldId id="273" r:id="rId14"/>
    <p:sldId id="274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CAB7-2C76-5033-7E97-E31487B3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7B403-9E37-5F8D-7B28-CAC9CDE4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24031-EF71-207F-ECE5-B2BA4965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356D6-91F1-C8EE-92EA-F0AC9482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1870-DF44-1810-A773-7DFAF298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17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11CA-E251-1CA2-80B8-FDA2CDB8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B78EB-315F-6EA9-BE9A-E86FCEAFD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6F08E-918D-0742-800E-5F30254A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D8C5-5FAC-604D-ED51-A4360039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BB04-354F-2460-AB6C-D71D5784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673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F41FB-44ED-B956-DA3A-8E4EA2959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6E5F4-CE85-113D-9250-C0077154E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184AA-397A-4688-2713-8F2146CB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4207-CAED-2339-4C89-79C65C8B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8ABC6-0451-F496-3B7A-3F53036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12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2DD3-AE47-19C9-6C9A-8407AA15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93641-44AB-D30E-F615-842AAC77D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CBEE-6047-4433-039A-A9549B21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8E68-5354-E5F5-8F11-9650D0DF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49BB4-6120-05D7-A4D2-E4ABE01F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71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C3D4-3999-CE7B-76FD-017C34AE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75F7-34E6-37EC-3D1A-8E2814FD0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FC6F-2AF9-8424-50B2-D8D75CD3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4383A-0B74-55A1-C760-56923534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BCF93-9B48-E49D-1FD0-0D5CFDA9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662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D61C-029F-6A11-190A-9B1E9F78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8681F-BA2B-0E54-DEC4-7D6D93428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81C38-5A60-3DD1-7ED4-0EC35472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BC85D-CF0D-B95D-EF6D-29621201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BCC4B-83A8-0281-C41B-99EA7AB6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690E-8BF0-C848-9611-E16F7BD5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25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33D6-09D7-B3FF-3575-2B99430B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934FD-3844-37C3-539E-05931EA0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CF4A7-0215-9010-5749-86251929D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1A86F-2EA2-F185-A8FC-2CFE1FBE8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A3817-42DC-7FA3-10D6-A1285855D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45FE8-01AF-BB50-0F1F-03E1D96B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8FE61-437C-7A1C-4A84-36FA1DD1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792D1-BD4A-DA37-EA30-518AC5E5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17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5C5F-7FA3-A2B5-AE5E-88DFFA99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5CD1-DFD7-9560-929B-0681CC85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C3695-B90D-74F3-EC5D-B7F02EBC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7265E-F867-FD04-C151-F3E1D2B1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7433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A24FD-3F1D-F011-F37D-3D8A8CEE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A91ED-2D0D-3731-97DF-C9FE9C3D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8DB7F-82EE-0ED6-28AA-4F2834E2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4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F405-9C42-5B58-F881-9B0786CD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D962-C0C2-C0A3-975A-C2E9EABCE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7CD58-A696-32D6-F9A1-5E8644A89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CF882-129E-E07C-EEB8-2310FD82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AC2A-E4BA-B067-43C9-DBC92DD6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BE996-E659-688E-0370-B45C94AA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055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2B775-2DAA-46A2-623D-E24D451B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12910-3484-E083-A109-6D2C83161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871F9-B809-2BB6-E9E1-71D1288C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2E3C-6AF8-FF14-9628-BDE68662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2D50F-2CA9-D479-CBAF-60AEB1E5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5428D-83B7-230D-65C5-0868CC01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B9A13-B579-B361-DD25-22144D80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F91AB-56B0-EB17-3DE9-981689AE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BF6-12A2-0EEF-49F2-F9A5B51C4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B9C6-CD6A-4A7F-8428-639E993F7ED3}" type="datetimeFigureOut">
              <a:rPr lang="en-SG" smtClean="0"/>
              <a:t>3/5/2023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3E08F-3816-2C55-12A6-D8467CBD5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10BEE-3F94-B91C-1159-238C03045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768B1-79AE-42FF-9701-BA9FFB9CFC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9295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944-A8A2-C3B3-ECB6-5F5F56801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CHATGPT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163A3-572F-00FC-FB42-3750CB02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AI TO HELP US WRITE CODE</a:t>
            </a:r>
          </a:p>
          <a:p>
            <a:r>
              <a:rPr lang="en-US" dirty="0"/>
              <a:t>FOR THE RASPBERRY PI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AF76E-638E-D40D-57E2-CB8D6A7AB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412" y="1206457"/>
            <a:ext cx="1326728" cy="14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96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238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TRAFFIC LIGHT SYSTEM</a:t>
            </a:r>
          </a:p>
          <a:p>
            <a:endParaRPr lang="en-SG" b="1" dirty="0"/>
          </a:p>
          <a:p>
            <a:r>
              <a:rPr lang="en-SG" dirty="0"/>
              <a:t>STARTS WITH GREEN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GOES OFF</a:t>
            </a:r>
          </a:p>
          <a:p>
            <a:r>
              <a:rPr lang="en-SG" dirty="0"/>
              <a:t>AMBER COMES ON</a:t>
            </a:r>
          </a:p>
          <a:p>
            <a:r>
              <a:rPr lang="en-SG" dirty="0"/>
              <a:t>AFTER 5 SECONDS</a:t>
            </a:r>
          </a:p>
          <a:p>
            <a:r>
              <a:rPr lang="en-SG" dirty="0"/>
              <a:t>AMBER GOES OFF</a:t>
            </a:r>
          </a:p>
          <a:p>
            <a:r>
              <a:rPr lang="en-SG" dirty="0"/>
              <a:t>RED COMES ON</a:t>
            </a:r>
          </a:p>
          <a:p>
            <a:r>
              <a:rPr lang="en-US" dirty="0"/>
              <a:t>AFTER 10 SECONDS</a:t>
            </a:r>
          </a:p>
          <a:p>
            <a:r>
              <a:rPr lang="en-US" dirty="0"/>
              <a:t>RED GOES OFF</a:t>
            </a:r>
          </a:p>
          <a:p>
            <a:r>
              <a:rPr lang="en-US" dirty="0"/>
              <a:t>GREEN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4962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2a – Using our knowledge from Exercise 1a-d,</a:t>
            </a:r>
          </a:p>
          <a:p>
            <a:r>
              <a:rPr lang="en-SG"/>
              <a:t>we </a:t>
            </a:r>
            <a:r>
              <a:rPr lang="en-SG" dirty="0"/>
              <a:t>create a traffic </a:t>
            </a:r>
            <a:r>
              <a:rPr lang="en-SG"/>
              <a:t>light system. </a:t>
            </a:r>
            <a:endParaRPr lang="en-SG" dirty="0"/>
          </a:p>
          <a:p>
            <a:r>
              <a:rPr lang="en-SG" dirty="0"/>
              <a:t>Save program as Exercise2a.py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 rot="1546637">
            <a:off x="4333331" y="3644544"/>
            <a:ext cx="1521148" cy="45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A6227-CB40-7DB5-B9E1-9DF17D7F0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18" y="100624"/>
            <a:ext cx="3771739" cy="625572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6A43-79A8-1D10-899F-A1881392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0E279-8F9C-4FCB-B3BC-5AFACE6925EA}" type="datetime3">
              <a:rPr lang="en-US" smtClean="0"/>
              <a:t>3 May 2023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FCD94E-5428-387E-32D3-C455F95C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FE96C-344B-6FF1-02C9-E845FCC4B2F8}"/>
              </a:ext>
            </a:extLst>
          </p:cNvPr>
          <p:cNvSpPr/>
          <p:nvPr/>
        </p:nvSpPr>
        <p:spPr>
          <a:xfrm>
            <a:off x="6828638" y="3850546"/>
            <a:ext cx="2138079" cy="2335649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8905E5-91B5-50A3-4F8D-FA5B2057909F}"/>
              </a:ext>
            </a:extLst>
          </p:cNvPr>
          <p:cNvSpPr/>
          <p:nvPr/>
        </p:nvSpPr>
        <p:spPr>
          <a:xfrm>
            <a:off x="1325532" y="2129641"/>
            <a:ext cx="2537341" cy="2796922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047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BA999-DFD9-0BE3-3291-3F556D596884}"/>
              </a:ext>
            </a:extLst>
          </p:cNvPr>
          <p:cNvSpPr txBox="1"/>
          <p:nvPr/>
        </p:nvSpPr>
        <p:spPr>
          <a:xfrm>
            <a:off x="2593911" y="1156996"/>
            <a:ext cx="631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SHOULD I ASK CHATGPT TO WRITE THE PROGRAM FOR ME?</a:t>
            </a:r>
            <a:endParaRPr lang="en-S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83A9C-CF6C-BEF6-6DF7-7F25F8C2193F}"/>
              </a:ext>
            </a:extLst>
          </p:cNvPr>
          <p:cNvSpPr txBox="1"/>
          <p:nvPr/>
        </p:nvSpPr>
        <p:spPr>
          <a:xfrm>
            <a:off x="2593911" y="1698171"/>
            <a:ext cx="69603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Python program, raspberry pi, red LED is on pin 13, yellow LED on pin 19</a:t>
            </a:r>
          </a:p>
          <a:p>
            <a:r>
              <a:rPr lang="en-US" dirty="0">
                <a:solidFill>
                  <a:srgbClr val="0070C0"/>
                </a:solidFill>
              </a:rPr>
              <a:t>And green LED on pin 26.  use the following logic</a:t>
            </a:r>
          </a:p>
          <a:p>
            <a:r>
              <a:rPr lang="en-SG" dirty="0">
                <a:solidFill>
                  <a:srgbClr val="0070C0"/>
                </a:solidFill>
              </a:rPr>
              <a:t>STARTS WITH GREEN</a:t>
            </a:r>
          </a:p>
          <a:p>
            <a:r>
              <a:rPr lang="en-SG" dirty="0">
                <a:solidFill>
                  <a:srgbClr val="0070C0"/>
                </a:solidFill>
              </a:rPr>
              <a:t>AFTER 10 SECONDS</a:t>
            </a:r>
          </a:p>
          <a:p>
            <a:r>
              <a:rPr lang="en-SG" dirty="0">
                <a:solidFill>
                  <a:srgbClr val="0070C0"/>
                </a:solidFill>
              </a:rPr>
              <a:t>GREEN GOES OFF</a:t>
            </a:r>
          </a:p>
          <a:p>
            <a:r>
              <a:rPr lang="en-SG" dirty="0">
                <a:solidFill>
                  <a:srgbClr val="0070C0"/>
                </a:solidFill>
              </a:rPr>
              <a:t>AMBER COMES ON</a:t>
            </a:r>
          </a:p>
          <a:p>
            <a:r>
              <a:rPr lang="en-SG" dirty="0">
                <a:solidFill>
                  <a:srgbClr val="0070C0"/>
                </a:solidFill>
              </a:rPr>
              <a:t>AFTER 5 SECONDS</a:t>
            </a:r>
          </a:p>
          <a:p>
            <a:r>
              <a:rPr lang="en-SG" dirty="0">
                <a:solidFill>
                  <a:srgbClr val="0070C0"/>
                </a:solidFill>
              </a:rPr>
              <a:t>AMBER GOES OFF</a:t>
            </a:r>
          </a:p>
          <a:p>
            <a:r>
              <a:rPr lang="en-SG" dirty="0">
                <a:solidFill>
                  <a:srgbClr val="0070C0"/>
                </a:solidFill>
              </a:rPr>
              <a:t>RED COMES ON</a:t>
            </a:r>
          </a:p>
          <a:p>
            <a:r>
              <a:rPr lang="en-US" dirty="0">
                <a:solidFill>
                  <a:srgbClr val="0070C0"/>
                </a:solidFill>
              </a:rPr>
              <a:t>AFTER 10 SECONDS</a:t>
            </a:r>
          </a:p>
          <a:p>
            <a:r>
              <a:rPr lang="en-US" dirty="0">
                <a:solidFill>
                  <a:srgbClr val="0070C0"/>
                </a:solidFill>
              </a:rPr>
              <a:t>RED GOES OFF</a:t>
            </a:r>
          </a:p>
          <a:p>
            <a:r>
              <a:rPr lang="en-US" dirty="0">
                <a:solidFill>
                  <a:srgbClr val="0070C0"/>
                </a:solidFill>
              </a:rPr>
              <a:t>GREEN COMES ON</a:t>
            </a:r>
          </a:p>
          <a:p>
            <a:r>
              <a:rPr lang="en-US" dirty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2538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06916-F085-BA02-243E-94B866B41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36" y="932186"/>
            <a:ext cx="8896350" cy="37433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E47E65-9DDE-D8FD-8979-0BF58FC0CC95}"/>
              </a:ext>
            </a:extLst>
          </p:cNvPr>
          <p:cNvGrpSpPr/>
          <p:nvPr/>
        </p:nvGrpSpPr>
        <p:grpSpPr>
          <a:xfrm>
            <a:off x="7203232" y="4021214"/>
            <a:ext cx="3477812" cy="1682309"/>
            <a:chOff x="7203232" y="4021214"/>
            <a:chExt cx="3477812" cy="1682309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07E380E8-2D91-F1DD-10F3-1830E87228FE}"/>
                </a:ext>
              </a:extLst>
            </p:cNvPr>
            <p:cNvSpPr/>
            <p:nvPr/>
          </p:nvSpPr>
          <p:spPr>
            <a:xfrm rot="18299653">
              <a:off x="9013371" y="4301412"/>
              <a:ext cx="1073020" cy="5126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10C160-0FA4-1006-5AEC-784579723B87}"/>
                </a:ext>
              </a:extLst>
            </p:cNvPr>
            <p:cNvSpPr txBox="1"/>
            <p:nvPr/>
          </p:nvSpPr>
          <p:spPr>
            <a:xfrm>
              <a:off x="7203232" y="5057192"/>
              <a:ext cx="3477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this and you will see </a:t>
              </a:r>
              <a:r>
                <a:rPr lang="en-US" dirty="0" err="1"/>
                <a:t>ChatGPT</a:t>
              </a:r>
              <a:r>
                <a:rPr lang="en-US" dirty="0"/>
                <a:t> </a:t>
              </a:r>
            </a:p>
            <a:p>
              <a:r>
                <a:rPr lang="en-US" dirty="0"/>
                <a:t>Write the program for you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0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50F56-0B3E-BE68-AD53-B82796ABD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709612"/>
            <a:ext cx="8791575" cy="54387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192DBC-12AE-4061-E969-5B844C567B07}"/>
              </a:ext>
            </a:extLst>
          </p:cNvPr>
          <p:cNvGrpSpPr/>
          <p:nvPr/>
        </p:nvGrpSpPr>
        <p:grpSpPr>
          <a:xfrm>
            <a:off x="9110445" y="1753300"/>
            <a:ext cx="2004263" cy="1820951"/>
            <a:chOff x="9110445" y="1753300"/>
            <a:chExt cx="2004263" cy="1820951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D3756412-7C22-E76E-EA6E-FA04BFA0D519}"/>
                </a:ext>
              </a:extLst>
            </p:cNvPr>
            <p:cNvSpPr/>
            <p:nvPr/>
          </p:nvSpPr>
          <p:spPr>
            <a:xfrm rot="8134835">
              <a:off x="9110445" y="1753300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A8F6F6-2159-6820-A5BA-426D9AA45166}"/>
                </a:ext>
              </a:extLst>
            </p:cNvPr>
            <p:cNvSpPr txBox="1"/>
            <p:nvPr/>
          </p:nvSpPr>
          <p:spPr>
            <a:xfrm>
              <a:off x="9462781" y="2650921"/>
              <a:ext cx="16519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Copy this code</a:t>
              </a:r>
            </a:p>
            <a:p>
              <a:r>
                <a:rPr lang="en-US" dirty="0"/>
                <a:t>And paste into </a:t>
              </a:r>
            </a:p>
            <a:p>
              <a:r>
                <a:rPr lang="en-US" dirty="0"/>
                <a:t>The Thonny IDE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52EA73-1118-ABC5-0241-4CCB9D9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755221"/>
            <a:ext cx="9124950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FED0B6-9146-89AB-D9BF-6526B77A96DA}"/>
              </a:ext>
            </a:extLst>
          </p:cNvPr>
          <p:cNvSpPr txBox="1"/>
          <p:nvPr/>
        </p:nvSpPr>
        <p:spPr>
          <a:xfrm>
            <a:off x="1887524" y="771787"/>
            <a:ext cx="6511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code that </a:t>
            </a:r>
            <a:r>
              <a:rPr lang="en-US" dirty="0" err="1"/>
              <a:t>ChatGPT</a:t>
            </a:r>
            <a:r>
              <a:rPr lang="en-US" dirty="0"/>
              <a:t> gave me is not using the </a:t>
            </a:r>
            <a:r>
              <a:rPr lang="en-US" dirty="0" err="1"/>
              <a:t>gpiozero</a:t>
            </a:r>
            <a:r>
              <a:rPr lang="en-US" dirty="0"/>
              <a:t> Library</a:t>
            </a:r>
          </a:p>
          <a:p>
            <a:r>
              <a:rPr lang="en-US" dirty="0"/>
              <a:t>I can instruct it to use </a:t>
            </a:r>
            <a:r>
              <a:rPr lang="en-US" dirty="0" err="1"/>
              <a:t>gpiozero</a:t>
            </a:r>
            <a:r>
              <a:rPr lang="en-US" dirty="0"/>
              <a:t> library, and re-write the code for 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35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51440EF-6B19-7E02-A977-7B2125000D2A}"/>
              </a:ext>
            </a:extLst>
          </p:cNvPr>
          <p:cNvGrpSpPr/>
          <p:nvPr/>
        </p:nvGrpSpPr>
        <p:grpSpPr>
          <a:xfrm>
            <a:off x="1739317" y="879212"/>
            <a:ext cx="8964721" cy="5292158"/>
            <a:chOff x="1739317" y="879212"/>
            <a:chExt cx="8964721" cy="52921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547E93-8220-8C42-E4BE-86B60C0F3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317" y="879212"/>
              <a:ext cx="8964721" cy="529215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B51B73F-F595-FFDC-4E13-3B7ADEF9E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48073" y="2100038"/>
              <a:ext cx="399843" cy="57014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F6E6FC-0BAA-9734-DBF5-3B335FD9AF18}"/>
              </a:ext>
            </a:extLst>
          </p:cNvPr>
          <p:cNvSpPr txBox="1"/>
          <p:nvPr/>
        </p:nvSpPr>
        <p:spPr>
          <a:xfrm>
            <a:off x="1655742" y="689267"/>
            <a:ext cx="4518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3 – Wiring a Pedestrian Crossing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6211F3-3EC2-5716-2F9E-6CA3DF76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092" y="5413198"/>
            <a:ext cx="287192" cy="7555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7707-144D-FCE8-61DF-BC888AAF1398}"/>
              </a:ext>
            </a:extLst>
          </p:cNvPr>
          <p:cNvCxnSpPr>
            <a:cxnSpLocks/>
          </p:cNvCxnSpPr>
          <p:nvPr/>
        </p:nvCxnSpPr>
        <p:spPr>
          <a:xfrm>
            <a:off x="7691876" y="6015431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">
            <a:extLst>
              <a:ext uri="{FF2B5EF4-FFF2-40B4-BE49-F238E27FC236}">
                <a16:creationId xmlns:a16="http://schemas.microsoft.com/office/drawing/2014/main" id="{627BE65B-1E73-C6B5-A740-BDD2DD4D08FE}"/>
              </a:ext>
            </a:extLst>
          </p:cNvPr>
          <p:cNvSpPr txBox="1"/>
          <p:nvPr/>
        </p:nvSpPr>
        <p:spPr>
          <a:xfrm>
            <a:off x="4490848" y="4472889"/>
            <a:ext cx="657225" cy="257175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36B3C0C-EFFD-8B57-110D-5B21EEA35103}"/>
              </a:ext>
            </a:extLst>
          </p:cNvPr>
          <p:cNvSpPr txBox="1"/>
          <p:nvPr/>
        </p:nvSpPr>
        <p:spPr>
          <a:xfrm>
            <a:off x="5858521" y="4472890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18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3AFA3CD-C531-AD44-223A-9C750B7A3F90}"/>
              </a:ext>
            </a:extLst>
          </p:cNvPr>
          <p:cNvSpPr txBox="1"/>
          <p:nvPr/>
        </p:nvSpPr>
        <p:spPr>
          <a:xfrm>
            <a:off x="3404162" y="4477198"/>
            <a:ext cx="75247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AE2904CB-3094-72C0-43D0-365A35A856B3}"/>
              </a:ext>
            </a:extLst>
          </p:cNvPr>
          <p:cNvSpPr txBox="1"/>
          <p:nvPr/>
        </p:nvSpPr>
        <p:spPr>
          <a:xfrm>
            <a:off x="7558690" y="4472888"/>
            <a:ext cx="58483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25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C50A0AE-0CD7-5C74-AE15-24F1E39D0D39}"/>
              </a:ext>
            </a:extLst>
          </p:cNvPr>
          <p:cNvSpPr txBox="1"/>
          <p:nvPr/>
        </p:nvSpPr>
        <p:spPr>
          <a:xfrm>
            <a:off x="3536180" y="3008261"/>
            <a:ext cx="44577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+VE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EC92040-2609-3CB5-1792-64853593342A}"/>
              </a:ext>
            </a:extLst>
          </p:cNvPr>
          <p:cNvSpPr txBox="1"/>
          <p:nvPr/>
        </p:nvSpPr>
        <p:spPr>
          <a:xfrm>
            <a:off x="2795100" y="3006991"/>
            <a:ext cx="388620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-VE 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2BF54534-4B20-3D3D-706C-E9F4C14FBBBC}"/>
              </a:ext>
            </a:extLst>
          </p:cNvPr>
          <p:cNvSpPr txBox="1"/>
          <p:nvPr/>
        </p:nvSpPr>
        <p:spPr>
          <a:xfrm>
            <a:off x="6746275" y="4472891"/>
            <a:ext cx="657225" cy="257175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1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PIN 24</a:t>
            </a:r>
            <a:endParaRPr lang="en-US" sz="110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B85CC-8348-6CEB-2044-A13E0274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670A-C6C0-46FE-A886-5458822698F7}" type="datetime3">
              <a:rPr lang="en-US" smtClean="0"/>
              <a:t>3 May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8D4D8-C85D-7EB1-A570-837BD07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8D9E9-E659-AE88-0F0A-3E3999CE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ED764-E405-4A91-A8D1-87BA7CCAD0D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466D1-3B68-ACAD-37DC-7E0FACDF1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962" y="4730066"/>
            <a:ext cx="2292439" cy="15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33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332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PEDESTRIAN CROSSING</a:t>
            </a:r>
          </a:p>
          <a:p>
            <a:endParaRPr lang="en-SG" b="1" dirty="0"/>
          </a:p>
          <a:p>
            <a:r>
              <a:rPr lang="en-SG" dirty="0"/>
              <a:t>STARTS WITH RED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RED GOES OFF</a:t>
            </a:r>
          </a:p>
          <a:p>
            <a:r>
              <a:rPr lang="en-SG" dirty="0"/>
              <a:t>GREEN COMES ON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BLINKS FIVE TIMES</a:t>
            </a:r>
          </a:p>
          <a:p>
            <a:r>
              <a:rPr lang="en-SG" b="1" dirty="0">
                <a:solidFill>
                  <a:srgbClr val="FF0000"/>
                </a:solidFill>
              </a:rPr>
              <a:t>BUZZER BLINKS FIVE TIMES</a:t>
            </a:r>
          </a:p>
          <a:p>
            <a:r>
              <a:rPr lang="en-US" dirty="0"/>
              <a:t>AFTER 5 SECONDS</a:t>
            </a:r>
          </a:p>
          <a:p>
            <a:r>
              <a:rPr lang="en-US" dirty="0"/>
              <a:t>GREEN GOES OFF</a:t>
            </a:r>
          </a:p>
          <a:p>
            <a:r>
              <a:rPr lang="en-US" dirty="0"/>
              <a:t>RED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715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3h Pedestrian Crossing Program – Version 2 – With Buzzer</a:t>
            </a:r>
          </a:p>
          <a:p>
            <a:r>
              <a:rPr lang="en-SG" dirty="0"/>
              <a:t>Save program as Exercise3h.py</a:t>
            </a:r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E07D9F-0089-A2C6-A025-252839C4B8A3}"/>
              </a:ext>
            </a:extLst>
          </p:cNvPr>
          <p:cNvSpPr/>
          <p:nvPr/>
        </p:nvSpPr>
        <p:spPr>
          <a:xfrm>
            <a:off x="4350109" y="3078472"/>
            <a:ext cx="160572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2EC164-230A-9AAA-E71E-92A6BACC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98" y="1181854"/>
            <a:ext cx="4743450" cy="47625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B62FB-19CD-DEC3-3BA3-8CF1675F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62073-D25E-42DD-AA0F-5311EE600E24}" type="datetime3">
              <a:rPr lang="en-US" smtClean="0"/>
              <a:t>3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7C381-4681-088C-46F5-A39424D3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6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FA0DC2-3ABC-7034-5B5C-3F7EDA16A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967" y="530680"/>
            <a:ext cx="5633352" cy="2948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E32610-6B13-B1B6-05AA-5704CDF633DD}"/>
              </a:ext>
            </a:extLst>
          </p:cNvPr>
          <p:cNvSpPr/>
          <p:nvPr/>
        </p:nvSpPr>
        <p:spPr>
          <a:xfrm>
            <a:off x="2924248" y="1966117"/>
            <a:ext cx="1505139" cy="33307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81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2E3F4-3D6B-B3A6-55C8-096BE996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114" y="984670"/>
            <a:ext cx="9334500" cy="31718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63D2B6-0E35-2C18-8A21-7124AF23A516}"/>
              </a:ext>
            </a:extLst>
          </p:cNvPr>
          <p:cNvSpPr/>
          <p:nvPr/>
        </p:nvSpPr>
        <p:spPr>
          <a:xfrm>
            <a:off x="3190813" y="3186716"/>
            <a:ext cx="2267595" cy="333077"/>
          </a:xfrm>
          <a:prstGeom prst="rect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717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2C4E1-8783-82FD-76E5-424F2B5CD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1" y="865511"/>
            <a:ext cx="4610100" cy="29622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E4B16CC-E460-83A1-A2DD-E765205F99BD}"/>
              </a:ext>
            </a:extLst>
          </p:cNvPr>
          <p:cNvGrpSpPr/>
          <p:nvPr/>
        </p:nvGrpSpPr>
        <p:grpSpPr>
          <a:xfrm>
            <a:off x="4049485" y="3338581"/>
            <a:ext cx="4435958" cy="1500114"/>
            <a:chOff x="4049485" y="3338581"/>
            <a:chExt cx="4435958" cy="150011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5CC18DA-D15C-CC42-50D0-51E0FADECFDD}"/>
                </a:ext>
              </a:extLst>
            </p:cNvPr>
            <p:cNvSpPr/>
            <p:nvPr/>
          </p:nvSpPr>
          <p:spPr>
            <a:xfrm rot="13890640">
              <a:off x="4991878" y="358546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4F97F2-A1E3-E3B8-F4D2-783D91F9D600}"/>
                </a:ext>
              </a:extLst>
            </p:cNvPr>
            <p:cNvSpPr txBox="1"/>
            <p:nvPr/>
          </p:nvSpPr>
          <p:spPr>
            <a:xfrm>
              <a:off x="4049485" y="4469363"/>
              <a:ext cx="4435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Log In  and sign into your Gmail Account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43770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461EC-3749-F013-E2BD-3C2D59AB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136" y="1018105"/>
            <a:ext cx="3981450" cy="446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595BB3-680C-ACCD-9024-22D9A41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195387"/>
            <a:ext cx="3981450" cy="44672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FC3CA7-E71B-F263-7D9F-E4F3496445E8}"/>
              </a:ext>
            </a:extLst>
          </p:cNvPr>
          <p:cNvGrpSpPr/>
          <p:nvPr/>
        </p:nvGrpSpPr>
        <p:grpSpPr>
          <a:xfrm>
            <a:off x="7744408" y="3340190"/>
            <a:ext cx="3729509" cy="930754"/>
            <a:chOff x="7744408" y="3340190"/>
            <a:chExt cx="3729509" cy="930754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B76321B5-E7C1-51ED-3E56-3BBFB351BA6F}"/>
                </a:ext>
              </a:extLst>
            </p:cNvPr>
            <p:cNvSpPr/>
            <p:nvPr/>
          </p:nvSpPr>
          <p:spPr>
            <a:xfrm rot="8340873">
              <a:off x="7744408" y="3786312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95F904-1B67-8ED3-0246-5C3793A6F566}"/>
                </a:ext>
              </a:extLst>
            </p:cNvPr>
            <p:cNvSpPr txBox="1"/>
            <p:nvPr/>
          </p:nvSpPr>
          <p:spPr>
            <a:xfrm>
              <a:off x="8761828" y="3340190"/>
              <a:ext cx="271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Continue with Google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4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2D7FD5-4DDA-6572-376C-85B7D9FF8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133475"/>
            <a:ext cx="5048250" cy="45910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F54C44-671A-8BC3-9A34-35B19528C492}"/>
              </a:ext>
            </a:extLst>
          </p:cNvPr>
          <p:cNvGrpSpPr/>
          <p:nvPr/>
        </p:nvGrpSpPr>
        <p:grpSpPr>
          <a:xfrm>
            <a:off x="8010704" y="2136709"/>
            <a:ext cx="2549224" cy="1375334"/>
            <a:chOff x="8010704" y="2136709"/>
            <a:chExt cx="2549224" cy="1375334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CA5E35F9-24A9-9424-4BDF-AFF6A845D4F7}"/>
                </a:ext>
              </a:extLst>
            </p:cNvPr>
            <p:cNvSpPr/>
            <p:nvPr/>
          </p:nvSpPr>
          <p:spPr>
            <a:xfrm rot="3140801">
              <a:off x="8257592" y="2780523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71A4B0-A477-EAA6-2C33-EBF26F9ECCDA}"/>
                </a:ext>
              </a:extLst>
            </p:cNvPr>
            <p:cNvSpPr txBox="1"/>
            <p:nvPr/>
          </p:nvSpPr>
          <p:spPr>
            <a:xfrm>
              <a:off x="9039038" y="2136709"/>
              <a:ext cx="152089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Choose the Gmail Account you want to use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58069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13C84CC-9032-2A35-F1B4-B7DD2DC6CDD3}"/>
              </a:ext>
            </a:extLst>
          </p:cNvPr>
          <p:cNvGrpSpPr/>
          <p:nvPr/>
        </p:nvGrpSpPr>
        <p:grpSpPr>
          <a:xfrm>
            <a:off x="1719219" y="0"/>
            <a:ext cx="8753562" cy="6858000"/>
            <a:chOff x="1719219" y="0"/>
            <a:chExt cx="8753562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009BB3-4BED-0DDE-5AD9-9747C731F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9219" y="0"/>
              <a:ext cx="8753562" cy="6858000"/>
            </a:xfrm>
            <a:prstGeom prst="rect">
              <a:avLst/>
            </a:prstGeom>
          </p:spPr>
        </p:pic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5FABD329-8D83-9C38-28E4-242DE7A44E15}"/>
                </a:ext>
              </a:extLst>
            </p:cNvPr>
            <p:cNvSpPr/>
            <p:nvPr/>
          </p:nvSpPr>
          <p:spPr>
            <a:xfrm rot="2686496">
              <a:off x="4460033" y="5346441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8103AC-A993-264E-10E2-6B5F04FB9C8E}"/>
                </a:ext>
              </a:extLst>
            </p:cNvPr>
            <p:cNvSpPr txBox="1"/>
            <p:nvPr/>
          </p:nvSpPr>
          <p:spPr>
            <a:xfrm>
              <a:off x="4460033" y="4948368"/>
              <a:ext cx="468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This is the text area for you to enter you queries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63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0A7FA-9C51-18A2-6099-B698E461E8FE}"/>
              </a:ext>
            </a:extLst>
          </p:cNvPr>
          <p:cNvSpPr txBox="1"/>
          <p:nvPr/>
        </p:nvSpPr>
        <p:spPr>
          <a:xfrm>
            <a:off x="4002833" y="2659224"/>
            <a:ext cx="460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ILLUSTRATION</a:t>
            </a:r>
            <a:endParaRPr lang="en-SG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83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9</a:t>
            </a:fld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6422230" y="5797755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B461C1-FAE1-DB06-586D-ACE439E210B8}"/>
              </a:ext>
            </a:extLst>
          </p:cNvPr>
          <p:cNvSpPr txBox="1"/>
          <p:nvPr/>
        </p:nvSpPr>
        <p:spPr>
          <a:xfrm>
            <a:off x="472585" y="426712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#2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150E1-4FB7-6856-1A1A-3296365C9985}"/>
              </a:ext>
            </a:extLst>
          </p:cNvPr>
          <p:cNvSpPr txBox="1"/>
          <p:nvPr/>
        </p:nvSpPr>
        <p:spPr>
          <a:xfrm>
            <a:off x="472585" y="745745"/>
            <a:ext cx="242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Wiring for a Traffic Light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E75491-BDFF-154C-730C-32E46DAD5259}"/>
              </a:ext>
            </a:extLst>
          </p:cNvPr>
          <p:cNvGrpSpPr/>
          <p:nvPr/>
        </p:nvGrpSpPr>
        <p:grpSpPr>
          <a:xfrm>
            <a:off x="2897480" y="252413"/>
            <a:ext cx="7278368" cy="6000830"/>
            <a:chOff x="2243138" y="252413"/>
            <a:chExt cx="7278368" cy="600083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0763C48-B773-6178-571A-AEDAF70C8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3138" y="252413"/>
              <a:ext cx="7278368" cy="6000830"/>
            </a:xfrm>
            <a:prstGeom prst="rect">
              <a:avLst/>
            </a:prstGeom>
          </p:spPr>
        </p:pic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94532654-2C04-13CF-F664-83240BAAA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312" y="4622018"/>
              <a:ext cx="7715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 13</a:t>
              </a:r>
              <a:endParaRPr lang="en-US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3">
              <a:extLst>
                <a:ext uri="{FF2B5EF4-FFF2-40B4-BE49-F238E27FC236}">
                  <a16:creationId xmlns:a16="http://schemas.microsoft.com/office/drawing/2014/main" id="{04D722A6-70A1-366A-7C67-552F7EEA1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350" y="4622018"/>
              <a:ext cx="7715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 19</a:t>
              </a:r>
              <a:endParaRPr lang="en-US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368698CF-7491-0A94-2192-E7346CABC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4837" y="4622018"/>
              <a:ext cx="7715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400" b="1">
                  <a:solidFill>
                    <a:srgbClr val="FF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PIN 26</a:t>
              </a:r>
              <a:endParaRPr lang="en-US" sz="110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8C085D54-79AB-FCB7-8D26-A9F28F2FE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374" y="4774418"/>
              <a:ext cx="879562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SG" sz="1400" b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GROUND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37EDB-FF30-3138-8112-38AE4448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DEE0A-C919-4B42-8B62-D45F916836B7}" type="datetime3">
              <a:rPr lang="en-US" smtClean="0"/>
              <a:t>3 May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61FC-2921-859A-22BB-1488A231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Tampines Regional Library - Learnx Community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260" y="5163228"/>
            <a:ext cx="408076" cy="852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E1F62-F0A2-9592-E093-00919E714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192" y="4774418"/>
            <a:ext cx="1956512" cy="1346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349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INTRODUCTION TO CHATGPT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CHATGPT</dc:title>
  <dc:creator>Soon Seng Goh</dc:creator>
  <cp:lastModifiedBy>Soon Seng Goh</cp:lastModifiedBy>
  <cp:revision>3</cp:revision>
  <dcterms:created xsi:type="dcterms:W3CDTF">2023-05-03T02:29:37Z</dcterms:created>
  <dcterms:modified xsi:type="dcterms:W3CDTF">2023-05-03T03:17:54Z</dcterms:modified>
</cp:coreProperties>
</file>