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5EDA-57F9-4E98-A1FD-ABCDD7D31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41943-486D-4EFE-ADBF-AAE6136C7B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7419B-F936-4DDD-BFF2-AA1A42B5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05F9-7DA5-4672-BA16-511977BC0FC2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FCB31-14AA-44EE-A12E-9A01FE48B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5B574-4DFB-42BC-BEB0-B2F8A658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7B36-8F8E-40F6-A5AC-596BCCE8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19477-8E0D-4DB2-B5FB-0E7908A3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972C4-DD80-40ED-9696-8E4216B6D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01B57-2093-4CDE-8095-EB2DAFAE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05F9-7DA5-4672-BA16-511977BC0FC2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EA9DC-D931-4225-B511-8A6B99ED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550FD-1AB4-442A-827B-9228DC59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7B36-8F8E-40F6-A5AC-596BCCE8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1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9D5EA-FCC5-4A32-A7C7-94C2BF5CE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AC6B0-0D59-4458-B53C-A05D82306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5E552-F04F-47A8-804B-0B0FBC03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05F9-7DA5-4672-BA16-511977BC0FC2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89CC2-87D7-49B0-9E50-6CC37EC2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F1709-A9B2-4D1B-BD71-AB4DAA5E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7B36-8F8E-40F6-A5AC-596BCCE8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1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C05D-0A8C-40FA-82C7-D1477BCBC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C4A1D-674A-43BF-8953-4EC678D9B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FA782-9898-4776-8BB3-2D6F2565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05F9-7DA5-4672-BA16-511977BC0FC2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43964-DED2-4685-8B03-B5CB4820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8B19C-1EA4-4A4B-8394-46686D758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7B36-8F8E-40F6-A5AC-596BCCE8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4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25CD-F734-4B0A-AB1B-0033EED7B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ADCA0-D9DA-4F3B-A0CF-FA098E726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47956-F95B-4AF1-BAD9-183A77692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05F9-7DA5-4672-BA16-511977BC0FC2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68A05-FA68-4EE6-A25B-5A49854ED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C8688-7CBF-4834-9EE6-F1498BBD0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7B36-8F8E-40F6-A5AC-596BCCE8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8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8F63-F9B1-4A28-9F14-FA8F09E5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EADB3-DEEC-49BC-8224-0E42BF772A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D6EAF-1884-4D64-9D51-F13138C6A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8E48F-4FCC-4AC5-AD7F-9362AB728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05F9-7DA5-4672-BA16-511977BC0FC2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C3A73-ABE7-438B-8F37-AE4766C3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62EA5-96D9-43AA-9B1D-355CA3E3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7B36-8F8E-40F6-A5AC-596BCCE8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0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CCA3-20D2-48C2-B0CE-472574F00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AE2E4-0355-4AD5-98F4-863DF7BAC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9075C-96A0-484C-959E-17596B379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046755-2681-44E4-A144-8C182553A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0D8D0-9E8D-4F31-9FE5-AF4C36B69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1C465-C789-4781-9DB9-BB9AF76DC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05F9-7DA5-4672-BA16-511977BC0FC2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8DDD02-6B6E-43F5-84E4-BE0BAF9F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339340-D45D-4A78-987C-A41B0F40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7B36-8F8E-40F6-A5AC-596BCCE8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B6FB-AE0A-4DDD-8C52-E1BE96D0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59305-3BB8-4232-95FE-7DB6645F9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05F9-7DA5-4672-BA16-511977BC0FC2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B1A1A-C0EF-417C-907A-74A4EE46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02C61-1A0B-4B1E-B361-3C534DC4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7B36-8F8E-40F6-A5AC-596BCCE8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56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EBC708-AAA2-4781-9721-253E6DE5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05F9-7DA5-4672-BA16-511977BC0FC2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0786C-729F-4D2E-A1E0-CACE8957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42665-602B-440E-AF14-D4C58CBFA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7B36-8F8E-40F6-A5AC-596BCCE8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7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0E946-3FE9-45DF-B4B3-A0A3FE7CC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00EB9-351A-4C63-AFE0-04118E849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8B70A-B20F-47E7-95D2-5F08B92D0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1E2A4-D686-48F3-9840-5CC85300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05F9-7DA5-4672-BA16-511977BC0FC2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6F8484-C96F-416B-B660-0DD13F98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2A3F5-4548-4AAB-80B0-C3A64DBE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7B36-8F8E-40F6-A5AC-596BCCE8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0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A184-A025-4954-B8B4-8B7B4397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D621A5-392D-4ADE-B544-FE8821D79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83649-0F72-45D6-AC01-37D39AF8A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26967-60ED-4B06-A4AE-C87840E3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05F9-7DA5-4672-BA16-511977BC0FC2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BC0A7-983F-463D-85CB-DCDD632E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771CE-86E1-42AA-A905-BE2E6C63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07B36-8F8E-40F6-A5AC-596BCCE8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5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A6DC3-4843-4D97-8AA8-FA1FFF51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B1143-DD65-4378-A685-597432394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B7BF9-C6A1-436E-993F-2BDE94593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F05F9-7DA5-4672-BA16-511977BC0FC2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25620-46C5-4BC9-9FE8-0EB1CE761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97C38-E51E-4773-9A21-FE4B1F621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07B36-8F8E-40F6-A5AC-596BCCE86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5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82DD3A8-72DE-4CBE-BA4B-8B37FF9BFD79}"/>
              </a:ext>
            </a:extLst>
          </p:cNvPr>
          <p:cNvSpPr/>
          <p:nvPr/>
        </p:nvSpPr>
        <p:spPr>
          <a:xfrm>
            <a:off x="998291" y="3806504"/>
            <a:ext cx="2181138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ELEVATOR CONTROL SYSTEM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1368AE-F9AE-4FC9-B0C2-3BA412105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429" y="695413"/>
            <a:ext cx="3777712" cy="2874971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47742792-7508-4C43-AD57-B917A930EF89}"/>
              </a:ext>
            </a:extLst>
          </p:cNvPr>
          <p:cNvSpPr/>
          <p:nvPr/>
        </p:nvSpPr>
        <p:spPr>
          <a:xfrm rot="14270892">
            <a:off x="2599498" y="2951411"/>
            <a:ext cx="484632" cy="147406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4467D8-2D85-461E-9DFD-280D17CC3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489" y="3196904"/>
            <a:ext cx="2943225" cy="2438400"/>
          </a:xfrm>
          <a:prstGeom prst="rect">
            <a:avLst/>
          </a:prstGeom>
        </p:spPr>
      </p:pic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6769A0AB-013C-4346-9E3E-79F3E3A15EC0}"/>
              </a:ext>
            </a:extLst>
          </p:cNvPr>
          <p:cNvSpPr/>
          <p:nvPr/>
        </p:nvSpPr>
        <p:spPr>
          <a:xfrm>
            <a:off x="6457903" y="2002842"/>
            <a:ext cx="1744825" cy="15675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1419B7-9AF9-4D5F-8E4E-04B1EFD0EB8F}"/>
              </a:ext>
            </a:extLst>
          </p:cNvPr>
          <p:cNvSpPr txBox="1"/>
          <p:nvPr/>
        </p:nvSpPr>
        <p:spPr>
          <a:xfrm>
            <a:off x="7968343" y="1255735"/>
            <a:ext cx="1744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HUMANS CANNOT DIRECTLY INTERACT WITH ELEVATOR SYSTEM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3DA0F0-92B8-4B7B-B4F2-2F9CDBEE3976}"/>
              </a:ext>
            </a:extLst>
          </p:cNvPr>
          <p:cNvSpPr txBox="1"/>
          <p:nvPr/>
        </p:nvSpPr>
        <p:spPr>
          <a:xfrm>
            <a:off x="801730" y="695413"/>
            <a:ext cx="2181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INTERACTION BETWEEN HUMANS AND THE REAL WORLD VIA A COMPUTER SYSTEM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DC02B8-415C-493A-AE78-5F3C5283B91F}"/>
              </a:ext>
            </a:extLst>
          </p:cNvPr>
          <p:cNvSpPr txBox="1"/>
          <p:nvPr/>
        </p:nvSpPr>
        <p:spPr>
          <a:xfrm>
            <a:off x="3932398" y="695413"/>
            <a:ext cx="2431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 dirty="0">
                <a:solidFill>
                  <a:srgbClr val="FF0000"/>
                </a:solidFill>
              </a:rPr>
              <a:t>REAL WORLD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F416C5-7EE9-4119-A6B6-6FAB4CCD3A0C}"/>
              </a:ext>
            </a:extLst>
          </p:cNvPr>
          <p:cNvSpPr txBox="1"/>
          <p:nvPr/>
        </p:nvSpPr>
        <p:spPr>
          <a:xfrm>
            <a:off x="8202728" y="5163923"/>
            <a:ext cx="2339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 dirty="0">
                <a:solidFill>
                  <a:srgbClr val="FF0000"/>
                </a:solidFill>
              </a:rPr>
              <a:t>US HUMANS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65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82DD3A8-72DE-4CBE-BA4B-8B37FF9BFD79}"/>
              </a:ext>
            </a:extLst>
          </p:cNvPr>
          <p:cNvSpPr/>
          <p:nvPr/>
        </p:nvSpPr>
        <p:spPr>
          <a:xfrm>
            <a:off x="998291" y="3806504"/>
            <a:ext cx="2181138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ELEVATOR CONTROL SYSTEM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1368AE-F9AE-4FC9-B0C2-3BA412105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429" y="695413"/>
            <a:ext cx="3777712" cy="2874971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47742792-7508-4C43-AD57-B917A930EF89}"/>
              </a:ext>
            </a:extLst>
          </p:cNvPr>
          <p:cNvSpPr/>
          <p:nvPr/>
        </p:nvSpPr>
        <p:spPr>
          <a:xfrm rot="14270892">
            <a:off x="2599498" y="2951411"/>
            <a:ext cx="484632" cy="147406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4467D8-2D85-461E-9DFD-280D17CC3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489" y="3196904"/>
            <a:ext cx="2943225" cy="2438400"/>
          </a:xfrm>
          <a:prstGeom prst="rect">
            <a:avLst/>
          </a:prstGeom>
        </p:spPr>
      </p:pic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6769A0AB-013C-4346-9E3E-79F3E3A15EC0}"/>
              </a:ext>
            </a:extLst>
          </p:cNvPr>
          <p:cNvSpPr/>
          <p:nvPr/>
        </p:nvSpPr>
        <p:spPr>
          <a:xfrm>
            <a:off x="6457903" y="2002842"/>
            <a:ext cx="1744825" cy="15675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1419B7-9AF9-4D5F-8E4E-04B1EFD0EB8F}"/>
              </a:ext>
            </a:extLst>
          </p:cNvPr>
          <p:cNvSpPr txBox="1"/>
          <p:nvPr/>
        </p:nvSpPr>
        <p:spPr>
          <a:xfrm>
            <a:off x="7968343" y="1255735"/>
            <a:ext cx="17448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HUMANS CANNOT DIRECTLY INTERACT WITH ELEVATOR SYSTEM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3DA0F0-92B8-4B7B-B4F2-2F9CDBEE3976}"/>
              </a:ext>
            </a:extLst>
          </p:cNvPr>
          <p:cNvSpPr txBox="1"/>
          <p:nvPr/>
        </p:nvSpPr>
        <p:spPr>
          <a:xfrm>
            <a:off x="801730" y="695413"/>
            <a:ext cx="21811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INTERACTION BETWEEN HUMANS AND THE REAL WORLD VIA A COMPUTER SYSTEM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DC02B8-415C-493A-AE78-5F3C5283B91F}"/>
              </a:ext>
            </a:extLst>
          </p:cNvPr>
          <p:cNvSpPr txBox="1"/>
          <p:nvPr/>
        </p:nvSpPr>
        <p:spPr>
          <a:xfrm>
            <a:off x="3932398" y="695413"/>
            <a:ext cx="24316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 dirty="0">
                <a:solidFill>
                  <a:srgbClr val="FF0000"/>
                </a:solidFill>
              </a:rPr>
              <a:t>REAL WORLD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F416C5-7EE9-4119-A6B6-6FAB4CCD3A0C}"/>
              </a:ext>
            </a:extLst>
          </p:cNvPr>
          <p:cNvSpPr txBox="1"/>
          <p:nvPr/>
        </p:nvSpPr>
        <p:spPr>
          <a:xfrm>
            <a:off x="8202728" y="5163923"/>
            <a:ext cx="2339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 dirty="0">
                <a:solidFill>
                  <a:srgbClr val="FF0000"/>
                </a:solidFill>
              </a:rPr>
              <a:t>US HUMANS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91C7423-F82A-403E-A3B3-DDCF15420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206" y="3675842"/>
            <a:ext cx="1276350" cy="1666875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DA190690-7525-4685-A6BC-373FC5BB73FE}"/>
              </a:ext>
            </a:extLst>
          </p:cNvPr>
          <p:cNvSpPr/>
          <p:nvPr/>
        </p:nvSpPr>
        <p:spPr>
          <a:xfrm rot="5400000">
            <a:off x="3692245" y="3924258"/>
            <a:ext cx="484632" cy="147406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203CD9F-0353-49EF-9268-2E7C6EF4C2EC}"/>
              </a:ext>
            </a:extLst>
          </p:cNvPr>
          <p:cNvSpPr/>
          <p:nvPr/>
        </p:nvSpPr>
        <p:spPr>
          <a:xfrm rot="5400000">
            <a:off x="6619255" y="3924258"/>
            <a:ext cx="484632" cy="147406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98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1</cp:revision>
  <dcterms:created xsi:type="dcterms:W3CDTF">2022-01-29T01:31:19Z</dcterms:created>
  <dcterms:modified xsi:type="dcterms:W3CDTF">2022-01-29T01:38:39Z</dcterms:modified>
</cp:coreProperties>
</file>