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7B0-8D35-FB68-D17A-BDE3ED74E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02645-A952-D46B-12B2-FC2D7CDAB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F8D5-2F22-12A9-501E-C099E90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363-D0FE-66A9-255F-1939DDD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52E1-EF7E-FCED-5611-F225DB1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8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82C-7557-9A92-3B65-6BA85FE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C67A-7BF1-F671-F6FF-67B2F00E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0BB5-3B6A-20EC-0883-C1E7046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AFAD-3C20-9464-0CD4-59A56D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4B84-184C-BD95-3FD2-02D33B3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3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4526D-8C9D-6207-EB98-1C5E7B1AE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5239-B4C2-8FEB-3845-11BA5C49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26A2-9AD0-91D1-F316-6AB66F00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EB7D-1933-5AA7-B28C-573BA21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9634-5A8C-D8EB-1604-DA46A14A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8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207-3633-C7BD-EF36-D9FFEB5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955-F2C8-17BB-C7C0-7CCD7ED5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ADC-9743-7625-4AA2-548DA2A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2124-F19E-8F92-1836-38CD8E6F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EEE2-A929-3619-10F1-E8891D7D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3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EB57-4974-BA3B-4545-DA400A74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50AE-07FC-8FB5-54E9-CFF126AC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90E1-9758-7B85-C33F-25677ECF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F3C4-F93A-85FE-43AB-74DC1F63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7D06-D1DA-CEA1-4707-6AB643CB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C84E-7E29-34FF-E61F-7009AE70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84C-D87B-D37D-238F-579B04BC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89AC-8C6B-B179-4E35-E2B24C75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6610-FAC8-D804-FBAF-82EE6E1E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9EDF-76F3-6222-8D3E-16EFD9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670A-D88C-2517-644F-89234C4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2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927-7050-77C5-F945-FDFE930E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8D98-6D63-15F0-D3BC-4ED42B1B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281C-8F96-CA25-014C-F9D335BC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6B08-15F5-8896-59F2-5DA91CC6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A1444-E1BD-AC51-DEE1-4BAC5060B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26130-89FC-A8F4-3BAE-0E3C2FC5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D7EF-B302-1968-0D1B-777459F1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4D4C8-5D24-62A6-8543-CDC353D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71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0D41-E0BD-5A12-8C61-BCCC4B72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7B1D4-BBCF-E661-ED50-DBB7F209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EE34F-ECE2-E6B4-2EE4-F4F8DAD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67E4-0C7B-873F-4897-308C39B4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7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DC7CB-F4EF-C9B4-541E-1DFC6886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3D598-FDC2-C1C0-31F3-A1B1010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7C30-CC5C-DBBB-F1AB-B3C4C3F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4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234-1818-1967-BAC8-D09E644A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9B8-68C1-6A8F-C5CA-CCCC663A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6DB7-A7A1-6EEF-606B-0838CCCA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DC60-1D1D-82F8-0643-52179F56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1C53-B887-7646-C877-61868C0F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6A0B-0408-3588-DB86-C0BFB437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0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D12-B29B-A4BF-4A4F-8ACA2D2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3ED6-A05B-C462-F6C9-CBEEB2B1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5167-95B7-F813-D955-00337FF0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1DAB-D67C-9C73-6E2D-3471E56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CCD3-48BF-B5B3-EF41-259E497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4BE45-3069-A30C-F97D-6DE8BF78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0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C6B4C-F740-064F-CF14-25D8943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C26F-6EA3-5E6E-EB72-506B9FDB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6FF6-C29B-21E7-0512-D90DABB5D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9AE0-BF5E-40FB-9C5D-E01EC5EB2804}" type="datetimeFigureOut">
              <a:rPr lang="en-SG" smtClean="0"/>
              <a:t>24/2/2023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264E-0376-8B7B-E353-8FA6967E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ED02-C347-DD75-194F-AD620F8C5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03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D0F0-0973-1EFC-1C0F-285EE216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13" y="429324"/>
            <a:ext cx="9534525" cy="3562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7F754-C649-CD93-1874-B11B9ECE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95" y="3628326"/>
            <a:ext cx="2847975" cy="2676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56F4D9-4A5D-B3F4-5A46-21F87A8A43EA}"/>
              </a:ext>
            </a:extLst>
          </p:cNvPr>
          <p:cNvSpPr txBox="1"/>
          <p:nvPr/>
        </p:nvSpPr>
        <p:spPr>
          <a:xfrm>
            <a:off x="975024" y="4440089"/>
            <a:ext cx="5738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0A4D0-1063-FB2A-A718-A6904526FF08}"/>
              </a:ext>
            </a:extLst>
          </p:cNvPr>
          <p:cNvSpPr txBox="1"/>
          <p:nvPr/>
        </p:nvSpPr>
        <p:spPr>
          <a:xfrm>
            <a:off x="6359564" y="4356657"/>
            <a:ext cx="4844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9C593-19D1-DEA1-8323-C17BAD911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62" y="3680107"/>
            <a:ext cx="4105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8668B-99BE-019D-8E0A-04FF72E7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18" y="391333"/>
            <a:ext cx="9498563" cy="3293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2D795-63B6-9C6F-C5BD-519A9A2A154A}"/>
              </a:ext>
            </a:extLst>
          </p:cNvPr>
          <p:cNvSpPr txBox="1"/>
          <p:nvPr/>
        </p:nvSpPr>
        <p:spPr>
          <a:xfrm>
            <a:off x="1346718" y="3881534"/>
            <a:ext cx="5763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&gt;&gt;&gt; import tm1637</a:t>
            </a:r>
          </a:p>
          <a:p>
            <a:r>
              <a:rPr lang="en-SG" sz="1600" dirty="0"/>
              <a:t>&gt;&gt;&gt; tm = tm1637.TM1637(</a:t>
            </a:r>
            <a:r>
              <a:rPr lang="en-SG" sz="1600" dirty="0" err="1"/>
              <a:t>clk</a:t>
            </a:r>
            <a:r>
              <a:rPr lang="en-SG" sz="1600" dirty="0"/>
              <a:t>=</a:t>
            </a:r>
            <a:r>
              <a:rPr lang="en-SG" sz="1600" dirty="0" err="1"/>
              <a:t>machine.Pin</a:t>
            </a:r>
            <a:r>
              <a:rPr lang="en-SG" sz="1600" dirty="0"/>
              <a:t>(4), </a:t>
            </a:r>
            <a:r>
              <a:rPr lang="en-SG" sz="1600" dirty="0" err="1"/>
              <a:t>dio</a:t>
            </a:r>
            <a:r>
              <a:rPr lang="en-SG" sz="1600" dirty="0"/>
              <a:t>=</a:t>
            </a:r>
            <a:r>
              <a:rPr lang="en-SG" sz="1600" dirty="0" err="1"/>
              <a:t>machine.Pin</a:t>
            </a:r>
            <a:r>
              <a:rPr lang="en-SG" sz="1600" dirty="0"/>
              <a:t>(5))</a:t>
            </a:r>
          </a:p>
          <a:p>
            <a:endParaRPr lang="en-SG" sz="1600" dirty="0"/>
          </a:p>
          <a:p>
            <a:r>
              <a:rPr lang="en-SG" sz="1600" dirty="0"/>
              <a:t>&gt;&gt;&gt; </a:t>
            </a:r>
            <a:r>
              <a:rPr lang="en-SG" sz="1600" dirty="0" err="1"/>
              <a:t>tm.show</a:t>
            </a:r>
            <a:r>
              <a:rPr lang="en-SG" sz="1600" dirty="0"/>
              <a:t>('    ‘)  </a:t>
            </a:r>
          </a:p>
          <a:p>
            <a:r>
              <a:rPr lang="en-SG" sz="1600" dirty="0"/>
              <a:t>&gt;&gt;&gt; </a:t>
            </a:r>
            <a:r>
              <a:rPr lang="en-SG" sz="1600" dirty="0" err="1"/>
              <a:t>tm.show</a:t>
            </a:r>
            <a:r>
              <a:rPr lang="en-SG" sz="1600" dirty="0"/>
              <a:t>(‘HELP’)</a:t>
            </a:r>
          </a:p>
          <a:p>
            <a:r>
              <a:rPr lang="en-SG" sz="1600" dirty="0"/>
              <a:t>&gt;&gt;&gt; </a:t>
            </a:r>
            <a:r>
              <a:rPr lang="en-SG" sz="1600" dirty="0" err="1"/>
              <a:t>tm.number</a:t>
            </a:r>
            <a:r>
              <a:rPr lang="en-SG" sz="1600" dirty="0"/>
              <a:t>(1)</a:t>
            </a:r>
          </a:p>
          <a:p>
            <a:r>
              <a:rPr lang="en-SG" sz="1600" dirty="0"/>
              <a:t>&gt;&gt;&gt; </a:t>
            </a:r>
            <a:r>
              <a:rPr lang="en-SG" sz="1600" dirty="0" err="1"/>
              <a:t>tm.number</a:t>
            </a:r>
            <a:r>
              <a:rPr lang="en-SG" sz="1600" dirty="0"/>
              <a:t>(12)</a:t>
            </a:r>
          </a:p>
          <a:p>
            <a:r>
              <a:rPr lang="en-SG" sz="1600" dirty="0"/>
              <a:t>&gt;&gt;&gt; </a:t>
            </a:r>
            <a:r>
              <a:rPr lang="en-SG" sz="1600" dirty="0" err="1"/>
              <a:t>tm.number</a:t>
            </a:r>
            <a:r>
              <a:rPr lang="en-SG" sz="1600" dirty="0"/>
              <a:t>(123)</a:t>
            </a:r>
          </a:p>
          <a:p>
            <a:r>
              <a:rPr lang="en-SG" sz="1600" dirty="0"/>
              <a:t>&gt;&gt;&gt; </a:t>
            </a:r>
            <a:r>
              <a:rPr lang="en-SG" sz="1600" dirty="0" err="1"/>
              <a:t>tm.number</a:t>
            </a:r>
            <a:r>
              <a:rPr lang="en-SG" sz="1600" dirty="0"/>
              <a:t>(1234)</a:t>
            </a:r>
          </a:p>
          <a:p>
            <a:endParaRPr lang="en-SG" sz="1200" dirty="0"/>
          </a:p>
          <a:p>
            <a:r>
              <a:rPr lang="en-SG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2B2C3-2CEC-4EFC-4604-B6A8AE7C9486}"/>
              </a:ext>
            </a:extLst>
          </p:cNvPr>
          <p:cNvSpPr txBox="1"/>
          <p:nvPr/>
        </p:nvSpPr>
        <p:spPr>
          <a:xfrm>
            <a:off x="7526787" y="3900196"/>
            <a:ext cx="315355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&gt;&gt;&gt; import tm1637</a:t>
            </a:r>
          </a:p>
          <a:p>
            <a:r>
              <a:rPr lang="en-US" sz="1600" dirty="0"/>
              <a:t>&gt;&gt;&gt; display = tm1637.TM1637(4,5)</a:t>
            </a:r>
          </a:p>
          <a:p>
            <a:endParaRPr lang="en-US" sz="1600" dirty="0"/>
          </a:p>
          <a:p>
            <a:r>
              <a:rPr lang="en-US" sz="1600" dirty="0"/>
              <a:t>&gt;&gt;&gt; </a:t>
            </a:r>
            <a:r>
              <a:rPr lang="en-US" sz="1600" dirty="0" err="1"/>
              <a:t>display.clear</a:t>
            </a:r>
            <a:r>
              <a:rPr lang="en-US" sz="1600" dirty="0"/>
              <a:t>()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display.set_values</a:t>
            </a:r>
            <a:r>
              <a:rPr lang="en-US" sz="1600" dirty="0">
                <a:solidFill>
                  <a:srgbClr val="FF0000"/>
                </a:solidFill>
              </a:rPr>
              <a:t>([‘H’,’E’,’L’,’P’]</a:t>
            </a:r>
            <a:r>
              <a:rPr lang="en-US" sz="1600" dirty="0"/>
              <a:t>)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display.set_values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[‘ ‘,’ ‘,’ ‘,’1’]</a:t>
            </a:r>
            <a:r>
              <a:rPr lang="en-US" sz="1600" dirty="0"/>
              <a:t>)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display.set_values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[‘ ‘,’ ‘,’1’,’2’]</a:t>
            </a:r>
            <a:r>
              <a:rPr lang="en-US" sz="1600" dirty="0"/>
              <a:t>)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display.set_values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[‘ ‘,’1‘,’2‘,’3’]</a:t>
            </a:r>
            <a:r>
              <a:rPr lang="en-US" sz="1600" dirty="0"/>
              <a:t>)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display.set_values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[‘ 1,’2‘,’3’,’4’]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C4EA-B24F-8A2E-6C4B-0AC4AA0EF2CD}"/>
              </a:ext>
            </a:extLst>
          </p:cNvPr>
          <p:cNvSpPr txBox="1"/>
          <p:nvPr/>
        </p:nvSpPr>
        <p:spPr>
          <a:xfrm>
            <a:off x="1402719" y="3530864"/>
            <a:ext cx="5738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429B7-363E-59CB-74DD-BC3C3CF04EF3}"/>
              </a:ext>
            </a:extLst>
          </p:cNvPr>
          <p:cNvSpPr txBox="1"/>
          <p:nvPr/>
        </p:nvSpPr>
        <p:spPr>
          <a:xfrm>
            <a:off x="7526787" y="3544894"/>
            <a:ext cx="4844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36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A0B0-EA99-0666-5392-3088CB02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233537"/>
            <a:ext cx="12192000" cy="477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B66BF-9B99-DE16-B4FB-E11A0084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9" y="4743532"/>
            <a:ext cx="2152650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F1842-58FC-9395-DE21-8B28AA9F0741}"/>
              </a:ext>
            </a:extLst>
          </p:cNvPr>
          <p:cNvSpPr txBox="1"/>
          <p:nvPr/>
        </p:nvSpPr>
        <p:spPr>
          <a:xfrm>
            <a:off x="7355175" y="1485793"/>
            <a:ext cx="115390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PULL_DOWN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41B1F-F008-A182-4530-8E4938D6385B}"/>
              </a:ext>
            </a:extLst>
          </p:cNvPr>
          <p:cNvSpPr txBox="1"/>
          <p:nvPr/>
        </p:nvSpPr>
        <p:spPr>
          <a:xfrm>
            <a:off x="774441" y="864205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Patrol Car Flashing Lights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023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56125-85C7-B26D-E896-F94F303DF1F6}"/>
              </a:ext>
            </a:extLst>
          </p:cNvPr>
          <p:cNvSpPr txBox="1"/>
          <p:nvPr/>
        </p:nvSpPr>
        <p:spPr>
          <a:xfrm>
            <a:off x="2675554" y="28288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micropython </a:t>
            </a:r>
            <a:r>
              <a:rPr lang="en-US" dirty="0" err="1"/>
              <a:t>pico</a:t>
            </a:r>
            <a:r>
              <a:rPr lang="en-US" dirty="0"/>
              <a:t> w a program with button on Pin 13, red led on Pin 16, blue led on Pin 17 and a buzzer on Pin 15.  When button is pressed, flash red and blue led and buzz. use from machine import 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88A5B-7552-B6F7-2B9F-FCE467F432B6}"/>
              </a:ext>
            </a:extLst>
          </p:cNvPr>
          <p:cNvSpPr txBox="1"/>
          <p:nvPr/>
        </p:nvSpPr>
        <p:spPr>
          <a:xfrm>
            <a:off x="4655976" y="1763486"/>
            <a:ext cx="26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ChatGPT</a:t>
            </a:r>
            <a:r>
              <a:rPr lang="en-US" dirty="0"/>
              <a:t> Demo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85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4</cp:revision>
  <dcterms:created xsi:type="dcterms:W3CDTF">2023-02-22T13:33:00Z</dcterms:created>
  <dcterms:modified xsi:type="dcterms:W3CDTF">2023-02-24T05:32:39Z</dcterms:modified>
</cp:coreProperties>
</file>