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C07B0-8D35-FB68-D17A-BDE3ED74E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02645-A952-D46B-12B2-FC2D7CDAB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9F8D5-2F22-12A9-501E-C099E90C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7363-D0FE-66A9-255F-1939DDDA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452E1-EF7E-FCED-5611-F225DB12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378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F82C-7557-9A92-3B65-6BA85FEA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BC67A-7BF1-F671-F6FF-67B2F00EC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0BB5-3B6A-20EC-0883-C1E7046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AFAD-3C20-9464-0CD4-59A56DE4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E4B84-184C-BD95-3FD2-02D33B37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936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4526D-8C9D-6207-EB98-1C5E7B1AE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A5239-B4C2-8FEB-3845-11BA5C494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E26A2-9AD0-91D1-F316-6AB66F00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EB7D-1933-5AA7-B28C-573BA216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9634-5A8C-D8EB-1604-DA46A14A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181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9207-3633-C7BD-EF36-D9FFEB53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5955-F2C8-17BB-C7C0-7CCD7ED5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4ADC-9743-7625-4AA2-548DA2A4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92124-F19E-8F92-1836-38CD8E6F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EEE2-A929-3619-10F1-E8891D7DF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32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EB57-4974-BA3B-4545-DA400A74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150AE-07FC-8FB5-54E9-CFF126AC5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90E1-9758-7B85-C33F-25677ECF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FF3C4-F93A-85FE-43AB-74DC1F63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A7D06-D1DA-CEA1-4707-6AB643CB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00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C84E-7E29-34FF-E61F-7009AE70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84C-D87B-D37D-238F-579B04BCC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989AC-8C6B-B179-4E35-E2B24C750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76610-FAC8-D804-FBAF-82EE6E1E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69EDF-76F3-6222-8D3E-16EFD926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0670A-D88C-2517-644F-89234C49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729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2927-7050-77C5-F945-FDFE930E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98D98-6D63-15F0-D3BC-4ED42B1BD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E281C-8F96-CA25-014C-F9D335BC0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D6B08-15F5-8896-59F2-5DA91CC65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EA1444-E1BD-AC51-DEE1-4BAC5060B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26130-89FC-A8F4-3BAE-0E3C2FC57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4D7EF-B302-1968-0D1B-777459F1F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4D4C8-5D24-62A6-8543-CDC353D2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471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0D41-E0BD-5A12-8C61-BCCC4B72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7B1D4-BBCF-E661-ED50-DBB7F209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EE34F-ECE2-E6B4-2EE4-F4F8DADC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D67E4-0C7B-873F-4897-308C39B4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073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7DC7CB-F4EF-C9B4-541E-1DFC6886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93D598-FDC2-C1C0-31F3-A1B101006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67C30-CC5C-DBBB-F1AB-B3C4C3FF2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04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D234-1818-1967-BAC8-D09E644A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A59B8-68C1-6A8F-C5CA-CCCC663A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56DB7-A7A1-6EEF-606B-0838CCCA2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4DC60-1D1D-82F8-0643-52179F56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E1C53-B887-7646-C877-61868C0F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76A0B-0408-3588-DB86-C0BFB437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90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3D12-B29B-A4BF-4A4F-8ACA2D2D3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63ED6-A05B-C462-F6C9-CBEEB2B1D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B5167-95B7-F813-D955-00337FF07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21DAB-D67C-9C73-6E2D-3471E564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9AE0-BF5E-40FB-9C5D-E01EC5EB2804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6CCD3-48BF-B5B3-EF41-259E49721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4BE45-3069-A30C-F97D-6DE8BF786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08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4C6B4C-F740-064F-CF14-25D89437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EC26F-6EA3-5E6E-EB72-506B9FDBD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A6FF6-C29B-21E7-0512-D90DABB5D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29AE0-BF5E-40FB-9C5D-E01EC5EB2804}" type="datetimeFigureOut">
              <a:rPr lang="en-SG" smtClean="0"/>
              <a:t>22/2/2023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8264E-0376-8B7B-E353-8FA6967E6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ED02-C347-DD75-194F-AD620F8C5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FD63D-45AF-41EC-B3A8-CAD3D09B2CD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203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6A0B0-EA99-0666-5392-3088CB02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4" y="1233537"/>
            <a:ext cx="12192000" cy="4776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FB66BF-9B99-DE16-B4FB-E11A00849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9" y="4743532"/>
            <a:ext cx="2152650" cy="1266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8F1842-58FC-9395-DE21-8B28AA9F0741}"/>
              </a:ext>
            </a:extLst>
          </p:cNvPr>
          <p:cNvSpPr txBox="1"/>
          <p:nvPr/>
        </p:nvSpPr>
        <p:spPr>
          <a:xfrm>
            <a:off x="7355175" y="1485793"/>
            <a:ext cx="1153906" cy="307777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PULL_DOWN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41B1F-F008-A182-4530-8E4938D6385B}"/>
              </a:ext>
            </a:extLst>
          </p:cNvPr>
          <p:cNvSpPr txBox="1"/>
          <p:nvPr/>
        </p:nvSpPr>
        <p:spPr>
          <a:xfrm>
            <a:off x="774441" y="864205"/>
            <a:ext cx="256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Patrol Car Flashing Lights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40232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F56125-85C7-B26D-E896-F94F303DF1F6}"/>
              </a:ext>
            </a:extLst>
          </p:cNvPr>
          <p:cNvSpPr txBox="1"/>
          <p:nvPr/>
        </p:nvSpPr>
        <p:spPr>
          <a:xfrm>
            <a:off x="2675554" y="2828835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micropython </a:t>
            </a:r>
            <a:r>
              <a:rPr lang="en-US" dirty="0" err="1"/>
              <a:t>pico</a:t>
            </a:r>
            <a:r>
              <a:rPr lang="en-US" dirty="0"/>
              <a:t> w a program with button on Pin 13, red led on Pin 16, blue led on Pin 17 and a buzzer on Pin 15.  When button is pressed, flash red and blue led and buzz. use from machine import Pin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88A5B-7552-B6F7-2B9F-FCE467F432B6}"/>
              </a:ext>
            </a:extLst>
          </p:cNvPr>
          <p:cNvSpPr txBox="1"/>
          <p:nvPr/>
        </p:nvSpPr>
        <p:spPr>
          <a:xfrm>
            <a:off x="4655976" y="1763486"/>
            <a:ext cx="261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ChatGPT</a:t>
            </a:r>
            <a:r>
              <a:rPr lang="en-US" dirty="0"/>
              <a:t> Demo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1859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2</cp:revision>
  <dcterms:created xsi:type="dcterms:W3CDTF">2023-02-22T13:33:00Z</dcterms:created>
  <dcterms:modified xsi:type="dcterms:W3CDTF">2023-02-22T13:36:02Z</dcterms:modified>
</cp:coreProperties>
</file>