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57" r:id="rId4"/>
    <p:sldId id="263" r:id="rId5"/>
    <p:sldId id="264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18DC-2296-8D23-24E8-5FADA387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AC64-521C-E571-0115-49A38C16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EDAA-FC62-6E9E-CB9C-1524A748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A6B8-6E4D-A25F-F6FE-88F4350A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6A8-1234-BFF8-5373-31BE24B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F89-F6BB-4A81-94AA-BF329B3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F0B-A8A5-5F92-52D0-B563FD14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BC4-CF39-35E3-75C3-26B27E6E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68D6-BF48-535D-4539-E1F1919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278B-9917-A26F-4EA4-7D64E03B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5B630-4989-5BD9-9390-BD9E62D3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3EAE-91B3-A766-5C6D-96862805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81E0-1A00-6944-EB14-DFCB6FF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257-BDC9-106B-C5BC-E3BB340E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9DD4-FAF6-3CB3-59AF-7A6E1E4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02A-F560-18CF-646F-0CDE69D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220-18A9-7F9F-9445-BD3240F1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E85-B6FD-CF12-8878-E801F42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87AF-FD54-C979-9A0A-9166258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0DC-106E-7741-351A-CC5BDFC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970-12F3-8C0C-95B5-25DF06B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F69E-E77E-ACD0-B871-FBE58128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D078-DC3C-DF71-8A87-0293517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0CF7-F499-39A2-DF9F-98B0166C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8FC7-07C5-05BC-0ECA-05D6E4F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295-2F50-7F02-D225-511414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B0C3-D9E2-4745-0DC3-76C02D17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D1716-F583-CF90-50AF-6B4B3D30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8F51-74B6-71CC-F787-91F907DB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E826-ACF2-D71B-E992-2AC8A7D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5361-F794-7D4D-C2CE-0C2ED728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3A95-BDF0-A37A-BA66-D6B47BD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24AF-7C2E-35AB-4367-451A6E36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4548-99CA-6356-5D8D-C5845B48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7948-8B30-7DC1-E99C-04E9B9AE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48F44-23A4-6EC0-5075-4174122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EB9A-7742-CEBB-7774-7CEA914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35C0-5816-E9EF-3959-BE67244E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9FE67-B663-F657-481E-1B6F0DD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ED1-E546-153E-A603-269325A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7906-B2A1-7B20-9DD3-C0480A04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C111-4ACC-BC3B-235F-89F5D12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3C92B-F890-F2C4-F58B-33DB834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C2A03-2094-DF21-7FA8-A0BEA9BF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2654-235F-4B2C-D096-61CAA8B6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BBC0-D695-77DF-A9F8-BF3655A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33A9-F971-E75A-BDBC-622104B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7CF9-8EEE-87D1-464D-633BCE04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E83-6B16-72D7-9916-D103C7B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1034-00DE-F46F-B00F-B2EAFD07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A021-FBC4-CF20-2051-08BA53E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CBF4-3B0B-67C1-A5F1-84B5B32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C06-54D8-BA66-F8C4-ACC5FFC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292E-96B1-C08E-AF76-38EC46EA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AF8-EE30-F4BD-16BC-294E8CDD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926C-AB33-7C0D-6B50-F2A4EEA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0AD0-DEEF-4907-F959-D3EAC8D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F535-200A-D15E-E878-AAB576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9DA3-5FB2-E45B-BAAD-B545CB9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60C6-595C-A11E-C73F-6125E4B1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DC0-8DCB-4D3F-1F37-A868EA38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A35F-9573-43A8-9776-8DA5F8ABE9D3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E41F-1338-6B65-D0E7-B160F7E7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0835-09DD-984D-8E98-13039463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#4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Reinforcing Knowledge Gained</a:t>
            </a:r>
          </a:p>
          <a:p>
            <a:r>
              <a:rPr lang="en-US" dirty="0"/>
              <a:t>How to adapt knowledge to solve a different problem</a:t>
            </a:r>
          </a:p>
          <a:p>
            <a:r>
              <a:rPr lang="en-US" dirty="0"/>
              <a:t>Burglar Alarm has all the components of Lessons 1 - 3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33C63-ECB8-7D71-FBC0-24508CC33923}"/>
              </a:ext>
            </a:extLst>
          </p:cNvPr>
          <p:cNvSpPr txBox="1"/>
          <p:nvPr/>
        </p:nvSpPr>
        <p:spPr>
          <a:xfrm>
            <a:off x="1033943" y="602601"/>
            <a:ext cx="5517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5. BURGLAR ALARM WITH ARM AND RESET BUTTONS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#save this program as Exercise5.py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Buzzer,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#Variables for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password=’12345’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=LED(20)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682F9-67CA-BAA8-C25E-07ECFC14C52C}"/>
              </a:ext>
            </a:extLst>
          </p:cNvPr>
          <p:cNvSpPr txBox="1"/>
          <p:nvPr/>
        </p:nvSpPr>
        <p:spPr>
          <a:xfrm>
            <a:off x="5715000" y="807402"/>
            <a:ext cx="60946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alarm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=input(‘Enter Password’)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!= password: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pass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while True: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pause()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CAD20E-55BE-B3CD-4786-B8EFD60BE811}"/>
              </a:ext>
            </a:extLst>
          </p:cNvPr>
          <p:cNvGrpSpPr/>
          <p:nvPr/>
        </p:nvGrpSpPr>
        <p:grpSpPr>
          <a:xfrm>
            <a:off x="8491714" y="3909527"/>
            <a:ext cx="2741145" cy="1035698"/>
            <a:chOff x="8491714" y="3909527"/>
            <a:chExt cx="2741145" cy="1035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36B5ED-B29B-915C-3945-7D7FABD2F511}"/>
                </a:ext>
              </a:extLst>
            </p:cNvPr>
            <p:cNvSpPr/>
            <p:nvPr/>
          </p:nvSpPr>
          <p:spPr>
            <a:xfrm>
              <a:off x="8491714" y="4655976"/>
              <a:ext cx="633625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A1A35-76CF-BA81-6BEB-7FFA156DF8EF}"/>
                </a:ext>
              </a:extLst>
            </p:cNvPr>
            <p:cNvSpPr txBox="1"/>
            <p:nvPr/>
          </p:nvSpPr>
          <p:spPr>
            <a:xfrm>
              <a:off x="9582539" y="3909527"/>
              <a:ext cx="1650320" cy="3693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DO Nothing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9AB3C3-DB61-8224-D29E-62F1801666B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9125339" y="4278859"/>
              <a:ext cx="886408" cy="5217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286B7-F332-AC33-9267-AFA2AD0BB2C4}"/>
              </a:ext>
            </a:extLst>
          </p:cNvPr>
          <p:cNvSpPr txBox="1"/>
          <p:nvPr/>
        </p:nvSpPr>
        <p:spPr>
          <a:xfrm>
            <a:off x="1319222" y="734646"/>
            <a:ext cx="3483646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Button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red_led.on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buzz.on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greenman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7152-3EDC-DE78-ADC6-75B47C15106E}"/>
              </a:ext>
            </a:extLst>
          </p:cNvPr>
          <p:cNvSpPr txBox="1"/>
          <p:nvPr/>
        </p:nvSpPr>
        <p:spPr>
          <a:xfrm>
            <a:off x="1248884" y="2942492"/>
            <a:ext cx="4368696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</a:t>
            </a:r>
            <a:r>
              <a:rPr lang="en-SG" dirty="0" err="1"/>
              <a:t>MotionSensor</a:t>
            </a:r>
            <a:endParaRPr lang="en-SG" dirty="0"/>
          </a:p>
          <a:p>
            <a:r>
              <a:rPr lang="en-SG" dirty="0" err="1"/>
              <a:t>motion_detector</a:t>
            </a:r>
            <a:r>
              <a:rPr lang="en-SG" dirty="0"/>
              <a:t>=</a:t>
            </a:r>
            <a:r>
              <a:rPr lang="en-SG" dirty="0" err="1"/>
              <a:t>MotionSensor</a:t>
            </a:r>
            <a:r>
              <a:rPr lang="en-SG" dirty="0"/>
              <a:t>(4)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.when_motion</a:t>
            </a:r>
            <a:r>
              <a:rPr lang="en-SG" dirty="0"/>
              <a:t> = red_led.on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.when_motion</a:t>
            </a:r>
            <a:r>
              <a:rPr lang="en-SG" dirty="0"/>
              <a:t> = buzz.on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.when_motion</a:t>
            </a:r>
            <a:r>
              <a:rPr lang="en-SG" dirty="0"/>
              <a:t> = alarm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706042-783C-FE19-53EA-0C0AB5F6A0FF}"/>
              </a:ext>
            </a:extLst>
          </p:cNvPr>
          <p:cNvGrpSpPr/>
          <p:nvPr/>
        </p:nvGrpSpPr>
        <p:grpSpPr>
          <a:xfrm>
            <a:off x="4665306" y="2323322"/>
            <a:ext cx="3383229" cy="2446825"/>
            <a:chOff x="4665306" y="2323322"/>
            <a:chExt cx="3383229" cy="2446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112EAD-548A-DA07-0749-55CA40CE16F5}"/>
                </a:ext>
              </a:extLst>
            </p:cNvPr>
            <p:cNvSpPr txBox="1"/>
            <p:nvPr/>
          </p:nvSpPr>
          <p:spPr>
            <a:xfrm>
              <a:off x="6988629" y="2687216"/>
              <a:ext cx="1059906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functions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05D185-2AD9-8B18-AFEC-1DDC2B03B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306" y="2323322"/>
              <a:ext cx="2323323" cy="5485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689688-4FA9-F164-7C5B-1B491426D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374" y="3056548"/>
              <a:ext cx="1838255" cy="17135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0522092-7FB1-83FA-A1B4-9CCB94F5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74" y="663153"/>
            <a:ext cx="3733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320800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2926829" y="770786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A7E-39D1-989F-53AC-759D02BC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37" y="613925"/>
            <a:ext cx="8191500" cy="5495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CEA304-9C62-7F74-5988-8C0FC6BBD160}"/>
              </a:ext>
            </a:extLst>
          </p:cNvPr>
          <p:cNvSpPr txBox="1"/>
          <p:nvPr/>
        </p:nvSpPr>
        <p:spPr>
          <a:xfrm>
            <a:off x="5981350" y="613925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4  Using Motion Sensor as a Burglar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DFBFA-91C0-FFB3-AB94-7BDE5ACCF603}"/>
              </a:ext>
            </a:extLst>
          </p:cNvPr>
          <p:cNvSpPr txBox="1"/>
          <p:nvPr/>
        </p:nvSpPr>
        <p:spPr>
          <a:xfrm>
            <a:off x="832895" y="598327"/>
            <a:ext cx="48019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4a. Motion Sensor – LED Test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this as Exercise4a.py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Variables for Components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71E0-34BD-AA55-21D5-69AC1863009D}"/>
              </a:ext>
            </a:extLst>
          </p:cNvPr>
          <p:cNvSpPr txBox="1"/>
          <p:nvPr/>
        </p:nvSpPr>
        <p:spPr>
          <a:xfrm>
            <a:off x="832895" y="525439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pause()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21834-E5A2-47C6-C3E3-948636BAA0D0}"/>
              </a:ext>
            </a:extLst>
          </p:cNvPr>
          <p:cNvGrpSpPr/>
          <p:nvPr/>
        </p:nvGrpSpPr>
        <p:grpSpPr>
          <a:xfrm>
            <a:off x="5985417" y="551437"/>
            <a:ext cx="5173910" cy="5570756"/>
            <a:chOff x="5954157" y="598327"/>
            <a:chExt cx="5173910" cy="5570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D99DE7-0127-10CC-8522-A4ED73570DCF}"/>
                </a:ext>
              </a:extLst>
            </p:cNvPr>
            <p:cNvSpPr txBox="1"/>
            <p:nvPr/>
          </p:nvSpPr>
          <p:spPr>
            <a:xfrm>
              <a:off x="5954157" y="598327"/>
              <a:ext cx="5173910" cy="557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u="sn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Ex 4b. Motion Sensor – Buzzer Test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Save this as Exercise4b.py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#Libraries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gpiozero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import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, LED, Buzzer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signal import 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time import sleep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#Setup Variables for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Componenst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(4)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red_led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LED(12)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 = Buzzer(16)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#Algorithm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buzz.on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motion_detector.when_no_motion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AC6472-DA2B-7EA8-A6D4-151E216863C1}"/>
                </a:ext>
              </a:extLst>
            </p:cNvPr>
            <p:cNvSpPr txBox="1"/>
            <p:nvPr/>
          </p:nvSpPr>
          <p:spPr>
            <a:xfrm>
              <a:off x="5954157" y="5736935"/>
              <a:ext cx="88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pause()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F18DE-E5B3-B416-BF2D-43E889586C95}"/>
              </a:ext>
            </a:extLst>
          </p:cNvPr>
          <p:cNvGrpSpPr/>
          <p:nvPr/>
        </p:nvGrpSpPr>
        <p:grpSpPr>
          <a:xfrm>
            <a:off x="4134026" y="1346681"/>
            <a:ext cx="3352258" cy="3139321"/>
            <a:chOff x="4345497" y="2416029"/>
            <a:chExt cx="3352258" cy="31393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04384B-A46A-92E9-C1AE-2CD89B6ED3EE}"/>
                </a:ext>
              </a:extLst>
            </p:cNvPr>
            <p:cNvSpPr txBox="1"/>
            <p:nvPr/>
          </p:nvSpPr>
          <p:spPr>
            <a:xfrm>
              <a:off x="4345497" y="2416029"/>
              <a:ext cx="3352258" cy="313932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 if we want the red LED to blink and the Buzzer to sound at the same time when motion is detected?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5BA3AB-60C0-57D7-C82F-CF31AFAAA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5851" y="3336815"/>
              <a:ext cx="971550" cy="193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2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BF140-A414-C837-0B67-F39BAB695BE0}"/>
              </a:ext>
            </a:extLst>
          </p:cNvPr>
          <p:cNvSpPr txBox="1"/>
          <p:nvPr/>
        </p:nvSpPr>
        <p:spPr>
          <a:xfrm>
            <a:off x="1084277" y="582067"/>
            <a:ext cx="48047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Ex4c Motion Sensor – FLASHING LED AND BUZZER 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program as Exercise4c.py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u="none" strike="noStrike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Components / Variables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14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5671E-6933-CDF1-15D3-A1699C2B0DB1}"/>
              </a:ext>
            </a:extLst>
          </p:cNvPr>
          <p:cNvSpPr txBox="1"/>
          <p:nvPr/>
        </p:nvSpPr>
        <p:spPr>
          <a:xfrm>
            <a:off x="5981350" y="613925"/>
            <a:ext cx="394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5  Using Motion Sensor as a Burglar Alarm with Arm and Disarm Features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D616D5-EBC6-8D45-D833-9EB608AA6A3A}"/>
              </a:ext>
            </a:extLst>
          </p:cNvPr>
          <p:cNvGrpSpPr/>
          <p:nvPr/>
        </p:nvGrpSpPr>
        <p:grpSpPr>
          <a:xfrm>
            <a:off x="1828800" y="490537"/>
            <a:ext cx="8534400" cy="5876925"/>
            <a:chOff x="1828800" y="490537"/>
            <a:chExt cx="8534400" cy="5876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4F1C2C-714A-7189-EADE-E09D98F2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490537"/>
              <a:ext cx="8534400" cy="5876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73534-0B52-6737-A805-31AEC04D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008" y="1650282"/>
              <a:ext cx="288763" cy="4398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960D07-F9D4-B48E-4180-1DDCD8C6585C}"/>
                </a:ext>
              </a:extLst>
            </p:cNvPr>
            <p:cNvSpPr txBox="1"/>
            <p:nvPr/>
          </p:nvSpPr>
          <p:spPr>
            <a:xfrm>
              <a:off x="4462944" y="372596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VCC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CC6E43-60D0-82AB-C6A8-7B6B0D44C1A5}"/>
                </a:ext>
              </a:extLst>
            </p:cNvPr>
            <p:cNvSpPr txBox="1"/>
            <p:nvPr/>
          </p:nvSpPr>
          <p:spPr>
            <a:xfrm>
              <a:off x="3801611" y="372170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GND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768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#4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14</cp:revision>
  <dcterms:created xsi:type="dcterms:W3CDTF">2022-05-31T08:05:45Z</dcterms:created>
  <dcterms:modified xsi:type="dcterms:W3CDTF">2023-03-07T12:43:03Z</dcterms:modified>
</cp:coreProperties>
</file>