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75D7-7DD2-450B-AF47-376E8024B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F6D6C-8CD5-47FC-98B4-E34DB8504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B409B-2A77-446D-8DB4-8EB7C560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0234-004C-42BB-BCC6-9486F40917B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64598-5E06-4A22-A4D9-64D4534C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2F35B-7BD9-4113-99AF-6CA8FCB87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E217-3267-4C2D-8779-2766A082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1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A8C3B-526B-4C1B-8825-B3FA1B7B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51708-EF71-4C06-87F5-8FA1643BA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3AD6B-F980-4087-9D9F-B90F3B12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0234-004C-42BB-BCC6-9486F40917B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4A0E3-0321-48D5-9687-14388266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704CF-3EF7-4EBD-B7EC-DCA47AEA5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E217-3267-4C2D-8779-2766A082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3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543DFA-F718-41E9-9122-BDCB39CE0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9DEAA-647D-48B5-8F92-E98BCCF6C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3DB55-E019-4EB5-AC79-82C963D1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0234-004C-42BB-BCC6-9486F40917B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62260-B3C4-439B-8C6C-3B5C22F3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086DB-EB96-480D-9035-3753A68C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E217-3267-4C2D-8779-2766A082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2C6E-4B2E-4662-AF04-3EC5A376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612B1-4EEF-4B63-BECA-4D6CD4911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9929C-A6D8-432A-9C1B-FDDE80A2B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0234-004C-42BB-BCC6-9486F40917B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5D052-C660-4F1F-A698-4BD94E4D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ED2E7-12DF-4E7B-8DDD-A4B56350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E217-3267-4C2D-8779-2766A082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4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6B2C-2035-4D7B-AC3B-0EBF01AE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217EB-A102-47E9-8BF3-9026129A7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11BE9-BB85-4580-AD14-79E7E5D3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0234-004C-42BB-BCC6-9486F40917B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4AA04-D3B3-4FDE-8FA7-4658C1EA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908E6-6590-4796-A725-2C27F91F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E217-3267-4C2D-8779-2766A082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3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86F3-E013-43C0-BA2B-4ADD20A98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68F94-7CEC-4DCA-9A6E-ECF6FFD38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7AF23-94A6-401D-9F24-C5C0AB65E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A9BAE-6093-4CFF-9D4A-4F50DB3BB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0234-004C-42BB-BCC6-9486F40917B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C9428-5B19-42B7-B83A-7A6AF249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502A9-54EE-471B-B25F-737FC147B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E217-3267-4C2D-8779-2766A082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56F96-AF30-4FF3-9585-F66CB00ED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4F7E3-A119-4291-8D9E-4EDCE2DED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5B0A0-721A-4661-8747-96734DC89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2DFAFC-F8B2-4172-BC1B-E71336D06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7D45B-B4A2-4840-9CE4-7BEF24582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44B303-DD3B-451E-9920-F723AA84F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0234-004C-42BB-BCC6-9486F40917B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2053C4-6D00-4CCE-8B3E-BF9D5524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29B123-DCFF-47F6-BAF2-3BB9D33A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E217-3267-4C2D-8779-2766A082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7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FBA7-9E54-4EF9-9797-9ED7ADBD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D61CB-9408-4994-9754-F4326A82B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0234-004C-42BB-BCC6-9486F40917B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78520-920D-4A0E-B5AC-65852B39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C515B-2C0B-47AD-9E5E-C3EBE1E8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E217-3267-4C2D-8779-2766A082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2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20A63-C74E-4331-99FC-399FF664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0234-004C-42BB-BCC6-9486F40917B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2D9C3-EDB4-4C03-B34E-8327B9FD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316C8-B6CF-4B0C-B6C6-55E78518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E217-3267-4C2D-8779-2766A082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9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8635-9745-494B-919E-E400BC505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1087B-FCFD-4213-9AE5-76EA3824B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12D8D-C024-431D-B858-D1C3DD67B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E4FC2-2D86-4587-A9C6-CA0A3A43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0234-004C-42BB-BCC6-9486F40917B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F3152-A39C-41B9-B76A-95FBAAB9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D7536-BAEA-4BCE-BE94-8BE881E9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E217-3267-4C2D-8779-2766A082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9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AA44C-6436-4984-B549-D3911DC69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16A8C0-F8B6-4EE1-809C-85EBAAB37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71885-E929-4FB4-BB0B-C801B8703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3AEA8-A50C-4AF5-8E79-BFB8239D3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0234-004C-42BB-BCC6-9486F40917B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2CF38-1C09-4291-BBB3-A66B3308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19472-DA9C-4161-9787-6FF60D0B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E217-3267-4C2D-8779-2766A082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3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5D174-4BB1-4D74-9688-61F1FBBC8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CB5DC-36A0-4EBD-BD41-C6CA8320B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FCD66-92FA-4D6E-BC87-14AD82061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90234-004C-42BB-BCC6-9486F40917B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C21C5-963A-4B70-B537-9E791620A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00C3A-6C12-4446-A0C0-195BF4228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1E217-3267-4C2D-8779-2766A082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1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explainingcomputers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youtube.com/watch?v=3pJxGPVUUSE&amp;t=19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resources.nlb.gov.sg/eReads/Overdrive/details?uuid=02bba6b6-4365-4a0c-81ae-2092c066d473" TargetMode="External"/><Relationship Id="rId5" Type="http://schemas.openxmlformats.org/officeDocument/2006/relationships/hyperlink" Target="https://www.youtube.com/watch?v=ELznPFK1JJE&amp;t=670s" TargetMode="External"/><Relationship Id="rId4" Type="http://schemas.openxmlformats.org/officeDocument/2006/relationships/hyperlink" Target="https://www.youtube.com/results?search_query=piddler+in+the+roo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6DDEB2D-81DF-4864-BC73-1D8C4FD93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6888" y="1934335"/>
            <a:ext cx="9144000" cy="379065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SG" sz="4000" b="1" dirty="0">
                <a:hlinkClick r:id="rId2"/>
              </a:rPr>
              <a:t>Limitless Applications with your Pi</a:t>
            </a:r>
            <a:endParaRPr lang="en-SG" sz="4000" b="1" dirty="0"/>
          </a:p>
          <a:p>
            <a:pPr algn="l"/>
            <a:r>
              <a:rPr lang="en-SG" sz="4000" b="1" dirty="0"/>
              <a:t>Continue to Tinker</a:t>
            </a:r>
          </a:p>
          <a:p>
            <a:pPr algn="l"/>
            <a:r>
              <a:rPr lang="en-SG" sz="4000" b="1" dirty="0"/>
              <a:t>Self Learn Videos on </a:t>
            </a:r>
            <a:r>
              <a:rPr lang="en-SG" sz="4000" b="1" dirty="0" err="1"/>
              <a:t>Youtube</a:t>
            </a:r>
            <a:endParaRPr lang="en-SG" sz="40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sz="2800" b="1" dirty="0">
                <a:hlinkClick r:id="rId3"/>
              </a:rPr>
              <a:t>Explaining Computers</a:t>
            </a:r>
            <a:endParaRPr lang="en-SG" sz="28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sz="2800" b="1" dirty="0" err="1">
                <a:hlinkClick r:id="rId4"/>
              </a:rPr>
              <a:t>Piddler</a:t>
            </a:r>
            <a:r>
              <a:rPr lang="en-SG" sz="2800" b="1" dirty="0">
                <a:hlinkClick r:id="rId4"/>
              </a:rPr>
              <a:t> in the root</a:t>
            </a:r>
            <a:endParaRPr lang="en-SG" sz="28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sz="2800" b="1" dirty="0">
                <a:hlinkClick r:id="rId5"/>
              </a:rPr>
              <a:t>Raspberry Pi 4 Absolute Beginners</a:t>
            </a:r>
            <a:r>
              <a:rPr lang="en-SG" sz="2800" b="1" dirty="0"/>
              <a:t> (Technical)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sz="2800" b="1" dirty="0">
                <a:hlinkClick r:id="rId6"/>
              </a:rPr>
              <a:t>Borrow This Book and Others at the NLB</a:t>
            </a:r>
            <a:endParaRPr lang="en-SG" sz="2800" b="1" dirty="0"/>
          </a:p>
          <a:p>
            <a:pPr algn="l"/>
            <a:r>
              <a:rPr lang="en-SG" sz="4000" b="1" dirty="0"/>
              <a:t>Join our Pi Club </a:t>
            </a:r>
            <a:endParaRPr lang="en-US" sz="4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8FCF70-6093-4FCF-BCB5-21F6EEF941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6888" y="767985"/>
            <a:ext cx="29813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2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2</cp:revision>
  <dcterms:created xsi:type="dcterms:W3CDTF">2022-02-15T08:40:01Z</dcterms:created>
  <dcterms:modified xsi:type="dcterms:W3CDTF">2022-02-18T07:55:47Z</dcterms:modified>
</cp:coreProperties>
</file>