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4C22-101E-722C-F73F-AB0143CF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08E66-FC84-7744-FDF1-D3CD8389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4F60-65A0-7653-99FC-4963BD9A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9579-88BE-CE2A-BD18-39A99419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08C3C-336A-84A8-2836-A52AC0DB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82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3783-6B74-D0CD-6234-49F4D32C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3D8F-ED0D-F1B3-68FA-AF1600A3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ED8A-E8FF-CC5C-171A-E4DD78A1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AC0B-9BDB-F898-66DD-F447FB2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87B2-36FB-B5B8-8FB0-AB48394A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0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8A6E-1995-C9DD-1C8C-BABE796F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7C035-E20D-E02E-5C20-E41DC170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9DA6-3197-06BA-9485-0FC40A0D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710D-24D4-93DF-9B53-5284DC60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6058-EE4B-21AD-3C17-7DD5C1C9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9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29F-25AD-EB29-4E8D-D77E99B3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AD40-2175-6A2C-248F-DEF945AB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5683-FB8E-BD32-E4CD-F7DCC15C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D2F9-6C02-EEC5-6963-B0B3AB91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26C6-1C78-78DB-519B-A26450FB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52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42EB-97A7-91FD-B853-E46E5AE2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6521-732B-7B0D-D24E-454C3C690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C8E8-1B9D-A646-6697-E4BEDA94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375C-EDFF-8D8A-DEF5-9A5EC159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DC54-8211-09B1-4A24-C59C83D0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0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BD6-8628-2B79-ADD9-1F10A140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426F-6DD4-CD9B-064B-7B098634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A885-EC07-83FB-C9B4-745A889E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1AB8-A3F9-E0A7-DCBF-23ACCAB9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AC592-732F-6F46-E5D3-00FF6971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1BB9-2634-390C-8F12-E16889E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990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FCD5-97B1-7E36-62CB-9CF12795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D9A2-B40C-1F83-85EE-AE30B359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665D0-6051-B632-9377-9A13E15F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2A9F3-2CB6-F8E6-8A0F-DD64C7754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43D8-1605-776B-9DA5-52471095C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1087B-6FAA-AB93-7A1D-B136A70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ADA67-93C4-D374-5C23-0CB53826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AA8F7-0625-EF9A-5F4D-AD72168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802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6E51-8517-8D5D-F5DD-D525305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6C5C8-04B1-BDFF-410F-A6DA6138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E856F-3575-FBF5-307C-6594C03C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32BBE-00E9-7188-89CF-01DCED97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ACA46-2475-F9C9-D54B-1A97C55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02B3-9903-6C52-7895-4F42525D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138D-93D1-B787-E32F-0B316BC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0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7278-38E0-B6A9-08DB-F4B7C2CC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B75B-E27E-86AD-BA1D-9DADDFF5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D0E7A-9200-F77C-9C17-8CB0F0CBD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6010-0908-ED84-DF6C-FBF225D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16E3-DC19-7971-9C7B-D8E79225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779F-2301-C76D-9D8E-E17D559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7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644B-7278-5888-D376-D843C2C1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3D1D1-F121-8A8C-9D1B-7B96E61D0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46C8-A9B4-936C-5304-1510F736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52278-F5A5-E493-9D91-A86C003A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9E34-8C0D-CE52-459A-FC7CE4E6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1648-19D7-81BD-0915-3B269B5C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46FCD-0022-2D11-BC01-72FAAD1F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71D7-D3BE-219F-1570-495B968C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4B10-979A-5CDF-0271-8A9E979AF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C3E-B0F1-40DB-BCDF-DE9695FA007A}" type="datetimeFigureOut">
              <a:rPr lang="en-SG" smtClean="0"/>
              <a:t>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7F68-367A-1A5E-214A-49314A0F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23B8-7F92-3021-4D7B-047B7B67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A66D-7D32-4904-84C9-E6F0432D94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3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E6F5-D13F-7F81-368F-DA9921CEE425}"/>
              </a:ext>
            </a:extLst>
          </p:cNvPr>
          <p:cNvGrpSpPr/>
          <p:nvPr/>
        </p:nvGrpSpPr>
        <p:grpSpPr>
          <a:xfrm>
            <a:off x="1457649" y="643309"/>
            <a:ext cx="8816393" cy="5010681"/>
            <a:chOff x="1457649" y="615316"/>
            <a:chExt cx="8816393" cy="5010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02B6DF-664B-7BC3-0C00-2519531B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649" y="3066639"/>
              <a:ext cx="8816393" cy="255935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247D3A-D25D-049A-A676-42F312544C92}"/>
                </a:ext>
              </a:extLst>
            </p:cNvPr>
            <p:cNvGrpSpPr/>
            <p:nvPr/>
          </p:nvGrpSpPr>
          <p:grpSpPr>
            <a:xfrm>
              <a:off x="2059712" y="615316"/>
              <a:ext cx="5657850" cy="2362200"/>
              <a:chOff x="2059712" y="596654"/>
              <a:chExt cx="5657850" cy="2362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33CD3AE-1D1F-4D94-A522-EEDCE05F0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712" y="596654"/>
                <a:ext cx="5657850" cy="23622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E133C8-C5EF-4B08-17A2-077D6D644034}"/>
                  </a:ext>
                </a:extLst>
              </p:cNvPr>
              <p:cNvSpPr txBox="1"/>
              <p:nvPr/>
            </p:nvSpPr>
            <p:spPr>
              <a:xfrm>
                <a:off x="4289509" y="2354384"/>
                <a:ext cx="651140" cy="2616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GPIO 21</a:t>
                </a:r>
                <a:endParaRPr lang="en-SG" sz="11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6FB06B-5D03-ABCE-E55E-F7CEE09C44DE}"/>
                  </a:ext>
                </a:extLst>
              </p:cNvPr>
              <p:cNvSpPr txBox="1"/>
              <p:nvPr/>
            </p:nvSpPr>
            <p:spPr>
              <a:xfrm>
                <a:off x="4289509" y="2612721"/>
                <a:ext cx="651140" cy="2616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GPIO 20</a:t>
                </a:r>
                <a:endParaRPr lang="en-SG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66318D-7836-955A-CD8F-D1FAB046D003}"/>
                  </a:ext>
                </a:extLst>
              </p:cNvPr>
              <p:cNvSpPr txBox="1"/>
              <p:nvPr/>
            </p:nvSpPr>
            <p:spPr>
              <a:xfrm>
                <a:off x="4940649" y="2354384"/>
                <a:ext cx="76600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UART</a:t>
                </a:r>
              </a:p>
              <a:p>
                <a:r>
                  <a:rPr lang="en-US" sz="1400" dirty="0"/>
                  <a:t>1</a:t>
                </a:r>
                <a:endParaRPr lang="en-SG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F85899-B77E-513A-846A-0919B12246C2}"/>
                  </a:ext>
                </a:extLst>
              </p:cNvPr>
              <p:cNvSpPr/>
              <p:nvPr/>
            </p:nvSpPr>
            <p:spPr>
              <a:xfrm>
                <a:off x="3291917" y="1978092"/>
                <a:ext cx="997592" cy="26161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VBUS</a:t>
                </a:r>
                <a:endParaRPr lang="en-SG" sz="1100" dirty="0"/>
              </a:p>
            </p:txBody>
          </p: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60E857-13CE-2EB2-D9E8-491647A5770E}"/>
              </a:ext>
            </a:extLst>
          </p:cNvPr>
          <p:cNvCxnSpPr>
            <a:cxnSpLocks/>
          </p:cNvCxnSpPr>
          <p:nvPr/>
        </p:nvCxnSpPr>
        <p:spPr>
          <a:xfrm flipH="1" flipV="1">
            <a:off x="4615079" y="2848384"/>
            <a:ext cx="4444945" cy="124980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E12A7C-B780-EE01-DB16-6B3BB7C88068}"/>
              </a:ext>
            </a:extLst>
          </p:cNvPr>
          <p:cNvCxnSpPr>
            <a:cxnSpLocks/>
          </p:cNvCxnSpPr>
          <p:nvPr/>
        </p:nvCxnSpPr>
        <p:spPr>
          <a:xfrm flipH="1" flipV="1">
            <a:off x="4813992" y="2537269"/>
            <a:ext cx="4373726" cy="187203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128718-734B-1B44-D207-7C06BE67EE8D}"/>
              </a:ext>
            </a:extLst>
          </p:cNvPr>
          <p:cNvSpPr/>
          <p:nvPr/>
        </p:nvSpPr>
        <p:spPr>
          <a:xfrm>
            <a:off x="3252953" y="2431572"/>
            <a:ext cx="428060" cy="4758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67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4E775D5-D0A8-F144-22BD-599B5DA5F371}"/>
              </a:ext>
            </a:extLst>
          </p:cNvPr>
          <p:cNvGrpSpPr/>
          <p:nvPr/>
        </p:nvGrpSpPr>
        <p:grpSpPr>
          <a:xfrm>
            <a:off x="657225" y="652438"/>
            <a:ext cx="10915650" cy="5400699"/>
            <a:chOff x="657225" y="652438"/>
            <a:chExt cx="10915650" cy="540069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B61B146-6EEF-8341-88C7-A083A8D3C896}"/>
                </a:ext>
              </a:extLst>
            </p:cNvPr>
            <p:cNvGrpSpPr/>
            <p:nvPr/>
          </p:nvGrpSpPr>
          <p:grpSpPr>
            <a:xfrm>
              <a:off x="657225" y="652438"/>
              <a:ext cx="10915650" cy="5400699"/>
              <a:chOff x="657225" y="652438"/>
              <a:chExt cx="10915650" cy="540069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80C07EB-D34E-0206-4445-D133DCC12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7225" y="804862"/>
                <a:ext cx="10877550" cy="5248275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7F04867-624B-6E5E-C85F-CE0E7ABD2858}"/>
                  </a:ext>
                </a:extLst>
              </p:cNvPr>
              <p:cNvGrpSpPr/>
              <p:nvPr/>
            </p:nvGrpSpPr>
            <p:grpSpPr>
              <a:xfrm>
                <a:off x="1280283" y="652438"/>
                <a:ext cx="6727645" cy="4753024"/>
                <a:chOff x="1298944" y="633776"/>
                <a:chExt cx="6727645" cy="4753024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7FFF44F-54A4-08A8-BE6B-53EA82CAB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2796119" y="1503310"/>
                  <a:ext cx="230880" cy="322523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C095C6D-8808-B779-7AD8-FAE81D819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852918" y="3658743"/>
                  <a:ext cx="230880" cy="3225233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75BEA6F-012A-D87E-FE86-3B5D1EA4D07B}"/>
                    </a:ext>
                  </a:extLst>
                </p:cNvPr>
                <p:cNvSpPr txBox="1"/>
                <p:nvPr/>
              </p:nvSpPr>
              <p:spPr>
                <a:xfrm>
                  <a:off x="7660441" y="1156996"/>
                  <a:ext cx="363894" cy="261610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FF0000"/>
                      </a:solidFill>
                    </a:rPr>
                    <a:t>RX</a:t>
                  </a:r>
                  <a:endParaRPr lang="en-SG" sz="11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D4C272-B5AB-3E9B-F569-4374922EAA55}"/>
                    </a:ext>
                  </a:extLst>
                </p:cNvPr>
                <p:cNvSpPr txBox="1"/>
                <p:nvPr/>
              </p:nvSpPr>
              <p:spPr>
                <a:xfrm>
                  <a:off x="7660441" y="895386"/>
                  <a:ext cx="363894" cy="261610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TX</a:t>
                  </a:r>
                  <a:endParaRPr lang="en-SG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32240D-8FE1-B6E3-6AE6-71B4FF6023AC}"/>
                    </a:ext>
                  </a:extLst>
                </p:cNvPr>
                <p:cNvSpPr txBox="1"/>
                <p:nvPr/>
              </p:nvSpPr>
              <p:spPr>
                <a:xfrm>
                  <a:off x="7660441" y="1418606"/>
                  <a:ext cx="363894" cy="26161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GN</a:t>
                  </a:r>
                  <a:endParaRPr lang="en-SG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59B3C6-0EF9-98D7-0CED-6519DD07EC04}"/>
                    </a:ext>
                  </a:extLst>
                </p:cNvPr>
                <p:cNvSpPr txBox="1"/>
                <p:nvPr/>
              </p:nvSpPr>
              <p:spPr>
                <a:xfrm>
                  <a:off x="7662695" y="1680216"/>
                  <a:ext cx="363894" cy="2616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VB</a:t>
                  </a:r>
                  <a:endParaRPr lang="en-SG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08A1D-AE5B-8A5A-40A8-109A99395863}"/>
                    </a:ext>
                  </a:extLst>
                </p:cNvPr>
                <p:cNvSpPr txBox="1"/>
                <p:nvPr/>
              </p:nvSpPr>
              <p:spPr>
                <a:xfrm>
                  <a:off x="7660441" y="633776"/>
                  <a:ext cx="363894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NC</a:t>
                  </a:r>
                  <a:endParaRPr lang="en-SG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45BC9E-653D-71B7-A8F3-C80579EE53D8}"/>
                    </a:ext>
                  </a:extLst>
                </p:cNvPr>
                <p:cNvSpPr txBox="1"/>
                <p:nvPr/>
              </p:nvSpPr>
              <p:spPr>
                <a:xfrm>
                  <a:off x="2127372" y="2054610"/>
                  <a:ext cx="537813" cy="261610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u="sng" dirty="0">
                      <a:solidFill>
                        <a:schemeClr val="bg1"/>
                      </a:solidFill>
                    </a:rPr>
                    <a:t>VBU</a:t>
                  </a:r>
                  <a:r>
                    <a:rPr lang="en-US" sz="1100" b="1" dirty="0">
                      <a:solidFill>
                        <a:schemeClr val="bg1"/>
                      </a:solidFill>
                    </a:rPr>
                    <a:t>S</a:t>
                  </a:r>
                  <a:endParaRPr lang="en-SG" sz="11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24FF7D3-71A3-57E0-D482-80D10BA02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8783" y="2075212"/>
                <a:ext cx="5244092" cy="304800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DBE17C-23AB-F3C1-82E2-8DFC0C902496}"/>
                </a:ext>
              </a:extLst>
            </p:cNvPr>
            <p:cNvSpPr txBox="1"/>
            <p:nvPr/>
          </p:nvSpPr>
          <p:spPr>
            <a:xfrm>
              <a:off x="5542392" y="3933609"/>
              <a:ext cx="3818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GND</a:t>
              </a:r>
              <a:endParaRPr lang="en-SG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621054-9E85-BB18-6EE7-1EEF97512334}"/>
                </a:ext>
              </a:extLst>
            </p:cNvPr>
            <p:cNvSpPr txBox="1"/>
            <p:nvPr/>
          </p:nvSpPr>
          <p:spPr>
            <a:xfrm>
              <a:off x="5765986" y="3933609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VCC</a:t>
              </a:r>
              <a:endParaRPr lang="en-SG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9D07CA-A217-019D-7317-40544E3161E0}"/>
                </a:ext>
              </a:extLst>
            </p:cNvPr>
            <p:cNvSpPr txBox="1"/>
            <p:nvPr/>
          </p:nvSpPr>
          <p:spPr>
            <a:xfrm>
              <a:off x="5964697" y="3933609"/>
              <a:ext cx="3305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SCL</a:t>
              </a:r>
              <a:endParaRPr lang="en-SG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DF15E8-1949-9D05-3B06-2BE81EFB52D1}"/>
                </a:ext>
              </a:extLst>
            </p:cNvPr>
            <p:cNvSpPr txBox="1"/>
            <p:nvPr/>
          </p:nvSpPr>
          <p:spPr>
            <a:xfrm>
              <a:off x="6133329" y="3927388"/>
              <a:ext cx="3593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SDA</a:t>
              </a:r>
              <a:endParaRPr lang="en-SG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179EB97-B4BA-1740-DEF3-5022D7B5B8FA}"/>
              </a:ext>
            </a:extLst>
          </p:cNvPr>
          <p:cNvSpPr txBox="1"/>
          <p:nvPr/>
        </p:nvSpPr>
        <p:spPr>
          <a:xfrm>
            <a:off x="6910417" y="3856665"/>
            <a:ext cx="45080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&lt;&lt;-Check!! Your Pin Position may be different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8A5AEE-DA6C-E0D6-F91B-292D09FA4DBE}"/>
              </a:ext>
            </a:extLst>
          </p:cNvPr>
          <p:cNvSpPr txBox="1"/>
          <p:nvPr/>
        </p:nvSpPr>
        <p:spPr>
          <a:xfrm>
            <a:off x="710686" y="546962"/>
            <a:ext cx="44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LD2410 with OLED Display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69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3FB3A-11EA-539B-823F-241918AF0CC8}"/>
              </a:ext>
            </a:extLst>
          </p:cNvPr>
          <p:cNvSpPr txBox="1"/>
          <p:nvPr/>
        </p:nvSpPr>
        <p:spPr>
          <a:xfrm>
            <a:off x="4982547" y="2519265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ld2410_presence.py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6975D-BDCD-EC19-9736-FCE47818E3C9}"/>
              </a:ext>
            </a:extLst>
          </p:cNvPr>
          <p:cNvSpPr txBox="1"/>
          <p:nvPr/>
        </p:nvSpPr>
        <p:spPr>
          <a:xfrm>
            <a:off x="5388402" y="3059668"/>
            <a:ext cx="14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chatGPT</a:t>
            </a:r>
            <a:r>
              <a:rPr lang="en-US" dirty="0"/>
              <a:t> 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17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F262F-BF33-0D2E-89A6-86BF57F7D631}"/>
              </a:ext>
            </a:extLst>
          </p:cNvPr>
          <p:cNvSpPr txBox="1"/>
          <p:nvPr/>
        </p:nvSpPr>
        <p:spPr>
          <a:xfrm>
            <a:off x="813707" y="424934"/>
            <a:ext cx="790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80480-CC61-FF89-693A-06DD08067506}"/>
              </a:ext>
            </a:extLst>
          </p:cNvPr>
          <p:cNvSpPr txBox="1"/>
          <p:nvPr/>
        </p:nvSpPr>
        <p:spPr>
          <a:xfrm>
            <a:off x="813707" y="686544"/>
            <a:ext cx="1056458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/>
              <a:t>b'\</a:t>
            </a:r>
            <a:r>
              <a:rPr lang="en-SG" sz="1300" b="1" dirty="0" err="1"/>
              <a:t>xaa</a:t>
            </a:r>
            <a:r>
              <a:rPr lang="en-SG" sz="1300" b="1" dirty="0"/>
              <a:t>\x03\x1e\x00:\x1e\x00d\x00\x00U\x00\xf8\xf7\xf6\xf5\xf4\xf3\xf2\xf1\r\x00\x02\</a:t>
            </a:r>
            <a:r>
              <a:rPr lang="en-SG" sz="1300" b="1" dirty="0" err="1"/>
              <a:t>xaa</a:t>
            </a:r>
            <a:r>
              <a:rPr lang="en-SG" sz="1300" b="1" dirty="0"/>
              <a:t>\x03\x1e\x00:\x1e\x00d\x00\x00U\x00\xf8\xf7\xf6'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955008-E650-D049-91A9-269BE0D9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6" y="1077081"/>
            <a:ext cx="5418947" cy="4703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E0668-AB1F-4BDD-5EEB-39891CC5CF20}"/>
              </a:ext>
            </a:extLst>
          </p:cNvPr>
          <p:cNvSpPr txBox="1"/>
          <p:nvPr/>
        </p:nvSpPr>
        <p:spPr>
          <a:xfrm>
            <a:off x="5280739" y="4737233"/>
            <a:ext cx="609755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dirty="0"/>
              <a:t>{'</a:t>
            </a:r>
            <a:r>
              <a:rPr lang="en-SG" dirty="0" err="1"/>
              <a:t>still_dist</a:t>
            </a:r>
            <a:r>
              <a:rPr lang="en-SG" dirty="0"/>
              <a:t>': 30, 'moving': True, '</a:t>
            </a:r>
            <a:r>
              <a:rPr lang="en-SG" dirty="0" err="1"/>
              <a:t>move_dist</a:t>
            </a:r>
            <a:r>
              <a:rPr lang="en-SG" dirty="0"/>
              <a:t>': 30, 'still': True}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529952-FD23-503D-117F-71FD1FA8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79" y="1365410"/>
            <a:ext cx="5749114" cy="1124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47643-11FA-5116-9BA8-8A7B57BD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399" y="2876578"/>
            <a:ext cx="3333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D705F-E905-13F2-FE94-B232E132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692604"/>
            <a:ext cx="88677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8330F-351C-794C-0FD9-79294653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82" y="597742"/>
            <a:ext cx="7848600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6A125-90CF-6F5E-000D-7F05026C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19" y="3563030"/>
            <a:ext cx="8010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129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9</cp:revision>
  <dcterms:created xsi:type="dcterms:W3CDTF">2025-07-19T03:16:05Z</dcterms:created>
  <dcterms:modified xsi:type="dcterms:W3CDTF">2025-08-08T09:37:47Z</dcterms:modified>
</cp:coreProperties>
</file>