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4" r:id="rId6"/>
    <p:sldId id="258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FF66F-D3A6-87D4-93FB-129BEE64BF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92E4A2-75B5-0C67-C681-C6445A18C7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3A362-53C1-9D73-0036-195175354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73240-715A-42DC-97AE-78E8995EDE6E}" type="datetimeFigureOut">
              <a:rPr lang="en-SG" smtClean="0"/>
              <a:t>3/3/2025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2FA62-26FA-BE11-9EB9-F67C92E89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340E3-307A-9158-6967-53E486160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88D8-E4F4-4128-A78D-A563B59517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1832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5B016-CC1D-18D8-497B-BF83D11E2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B17558-1565-004F-3B46-8A05264DD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7C0A5-D85B-5FBD-5BA1-E0C904EDE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73240-715A-42DC-97AE-78E8995EDE6E}" type="datetimeFigureOut">
              <a:rPr lang="en-SG" smtClean="0"/>
              <a:t>3/3/2025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216D5-2A4F-8667-71C7-730E9DB81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A9508-EEB0-D46F-68F4-E03479ADC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88D8-E4F4-4128-A78D-A563B59517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20729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77330F-3D0D-115A-6DA3-8101277E92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11C806-F216-79B4-1A2A-639959477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ED45B-683D-126B-A5B2-E0E872D3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73240-715A-42DC-97AE-78E8995EDE6E}" type="datetimeFigureOut">
              <a:rPr lang="en-SG" smtClean="0"/>
              <a:t>3/3/2025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53DA4-B5BE-558E-E86C-3BA782D6E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9AD01-A773-CD59-6DF7-B19B89451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88D8-E4F4-4128-A78D-A563B59517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98305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82595-3946-D6AB-7601-E4F0DA21F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21E3A-0B34-2B65-B66E-83DA021DD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710CF-F4A8-9CCE-AE51-C77DB4F07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73240-715A-42DC-97AE-78E8995EDE6E}" type="datetimeFigureOut">
              <a:rPr lang="en-SG" smtClean="0"/>
              <a:t>3/3/2025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AE746-44C8-1198-82F0-C4B9B6A8E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DE37D-02C5-DE18-3351-ACFD242F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88D8-E4F4-4128-A78D-A563B59517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44486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44228-9358-E234-2B38-FD6FBAC59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23F52-40C9-1944-5D39-4FFA6EA6D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CA323-6C18-9CCA-CC5F-47C23DE7A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73240-715A-42DC-97AE-78E8995EDE6E}" type="datetimeFigureOut">
              <a:rPr lang="en-SG" smtClean="0"/>
              <a:t>3/3/2025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51891-4097-2DF1-9A30-2FB4DFF85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4038C-F0E0-9A3C-3DB9-C2E8618ED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88D8-E4F4-4128-A78D-A563B59517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79372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81B0E-9D6A-05CD-3959-E3B97E70C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0657-2FF4-666A-5823-34251783FA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596EF8-F26A-BFD9-0E28-587EB5FBE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692C08-0CE3-C6FC-0C87-0346B0118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73240-715A-42DC-97AE-78E8995EDE6E}" type="datetimeFigureOut">
              <a:rPr lang="en-SG" smtClean="0"/>
              <a:t>3/3/2025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2AD53D-05FF-1BCF-1C65-32C7E455D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0BFAC-44D7-FD77-9E09-6B697B9C3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88D8-E4F4-4128-A78D-A563B59517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5038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93C2A-061C-8FE6-A0D1-35351B492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CAA3B-1D81-13F9-7892-435E2E6C8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DAEF38-1D61-5322-F622-6A436DB83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E5D5B-F410-6D20-DF3C-9895AA6AEF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7F614B-31E1-4AF6-00A1-134ADA2B09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DDEFA0-B0E3-4DFC-F196-E3C6F79C7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73240-715A-42DC-97AE-78E8995EDE6E}" type="datetimeFigureOut">
              <a:rPr lang="en-SG" smtClean="0"/>
              <a:t>3/3/2025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B19AAB-745E-B6E9-1820-FF37AA0EE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860515-EC83-C839-8D16-AFB0EAE0F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88D8-E4F4-4128-A78D-A563B59517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0439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8F21D-22B9-8F40-1188-2576BCA15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39587D-D92A-5D52-5B97-B848C597E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73240-715A-42DC-97AE-78E8995EDE6E}" type="datetimeFigureOut">
              <a:rPr lang="en-SG" smtClean="0"/>
              <a:t>3/3/2025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E6FAB7-7659-933D-D743-1B74038DB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81CA87-EFEF-5BFD-649C-0B9CA7802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88D8-E4F4-4128-A78D-A563B59517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3483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7A391D-DCB1-8F0D-920A-57DC289A4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73240-715A-42DC-97AE-78E8995EDE6E}" type="datetimeFigureOut">
              <a:rPr lang="en-SG" smtClean="0"/>
              <a:t>3/3/2025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2EE23B-1618-768D-0B6D-FB9F0E663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FCC73F-7EA1-3D4A-FB33-310536520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88D8-E4F4-4128-A78D-A563B59517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3556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8C65-120C-8AC0-99FA-AF6B38114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3560E-875A-C838-B601-418BF0E6D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1226CB-3934-AD36-4D5B-017FEFE54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DC73D2-0450-C7C8-7AA1-2A5DEC2B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73240-715A-42DC-97AE-78E8995EDE6E}" type="datetimeFigureOut">
              <a:rPr lang="en-SG" smtClean="0"/>
              <a:t>3/3/2025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1DF7E-0D4B-7945-A090-FEC56D109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F27699-8E43-D769-1D86-80679C3C6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88D8-E4F4-4128-A78D-A563B59517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002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19AD7-8299-BE41-3D62-13C3B756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FDCC9A-4CD9-93E3-27D9-1C7F6237B5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7A1009-5718-6060-7F42-179DAE66C6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D264A-EFA3-11E0-2769-23B291A49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73240-715A-42DC-97AE-78E8995EDE6E}" type="datetimeFigureOut">
              <a:rPr lang="en-SG" smtClean="0"/>
              <a:t>3/3/2025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1CF25-3AB0-0D8F-CF20-8E96A659E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CBC1F9-28BB-DC64-CFB1-F04F6BA2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88D8-E4F4-4128-A78D-A563B59517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1717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6CFD8C-2E1B-47FC-31F1-FE41E45B3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DD8C2-6F08-5239-6297-EF062047F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408C5-0746-BD50-38DE-DF15DA86C9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73240-715A-42DC-97AE-78E8995EDE6E}" type="datetimeFigureOut">
              <a:rPr lang="en-SG" smtClean="0"/>
              <a:t>3/3/2025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8AFD3-103B-843D-2ADF-A4E23D4381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100BF-5174-660B-E4F5-CD9917CED2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688D8-E4F4-4128-A78D-A563B59517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0726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picozero.readthedocs.io/en/latest/recipes.html#importing-picozero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1CE228-C0D5-363F-6DF5-9BED986F434E}"/>
              </a:ext>
            </a:extLst>
          </p:cNvPr>
          <p:cNvSpPr txBox="1"/>
          <p:nvPr/>
        </p:nvSpPr>
        <p:spPr>
          <a:xfrm>
            <a:off x="2892307" y="704828"/>
            <a:ext cx="77006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picozero</a:t>
            </a:r>
            <a:r>
              <a:rPr lang="en-US" dirty="0"/>
              <a:t> library documentation is found in this link. Use the wiring diagrams</a:t>
            </a:r>
          </a:p>
          <a:p>
            <a:r>
              <a:rPr lang="en-US" dirty="0"/>
              <a:t>In the following pages to test our the suggested </a:t>
            </a:r>
            <a:r>
              <a:rPr lang="en-US" dirty="0" err="1"/>
              <a:t>programmes</a:t>
            </a:r>
            <a:r>
              <a:rPr lang="en-US" dirty="0"/>
              <a:t> (Recipes)</a:t>
            </a:r>
          </a:p>
          <a:p>
            <a:r>
              <a:rPr lang="en-SG" dirty="0">
                <a:hlinkClick r:id="rId2"/>
              </a:rPr>
              <a:t>https://picozero.readthedocs.io/en/latest/recipes.html#importing-picozero</a:t>
            </a:r>
            <a:endParaRPr lang="en-SG" dirty="0"/>
          </a:p>
          <a:p>
            <a:r>
              <a:rPr lang="en-SG" dirty="0"/>
              <a:t>Click Recipes and follow the exercises for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4A081C-BC8C-3A85-2EC0-75C878CF8D40}"/>
              </a:ext>
            </a:extLst>
          </p:cNvPr>
          <p:cNvGrpSpPr/>
          <p:nvPr/>
        </p:nvGrpSpPr>
        <p:grpSpPr>
          <a:xfrm>
            <a:off x="2892307" y="2015569"/>
            <a:ext cx="5075475" cy="3902040"/>
            <a:chOff x="3114026" y="2767318"/>
            <a:chExt cx="5075475" cy="390204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E99DC65-C6B2-AB0B-492C-DEB00775AB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83709" y="2767318"/>
              <a:ext cx="2059410" cy="3902040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AF789F2-7E88-BFFF-9BBA-45BEFDFFA971}"/>
                </a:ext>
              </a:extLst>
            </p:cNvPr>
            <p:cNvCxnSpPr/>
            <p:nvPr/>
          </p:nvCxnSpPr>
          <p:spPr>
            <a:xfrm>
              <a:off x="3114026" y="5012094"/>
              <a:ext cx="1728133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03C2E88-D12C-1E40-1AC1-D04DC4791D2E}"/>
                </a:ext>
              </a:extLst>
            </p:cNvPr>
            <p:cNvCxnSpPr/>
            <p:nvPr/>
          </p:nvCxnSpPr>
          <p:spPr>
            <a:xfrm>
              <a:off x="3114027" y="4791270"/>
              <a:ext cx="1728133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30DA0B1-80D2-A68A-0976-A2749AFECB19}"/>
                </a:ext>
              </a:extLst>
            </p:cNvPr>
            <p:cNvSpPr txBox="1"/>
            <p:nvPr/>
          </p:nvSpPr>
          <p:spPr>
            <a:xfrm>
              <a:off x="3978092" y="5162305"/>
              <a:ext cx="4211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You can use one of your buzzers as speaker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1907477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EBA3987-1625-ACBA-2037-AE79D1609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37" y="752475"/>
            <a:ext cx="10525125" cy="53530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3AF60F8-37E2-5EB9-B812-BBA5530DD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829175" y="1239070"/>
            <a:ext cx="236980" cy="29591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71A1DB-07FE-246B-52A8-30687AAF25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2782652" y="3178607"/>
            <a:ext cx="236982" cy="28005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B47CE5-F143-115F-D5F4-632E79754C43}"/>
              </a:ext>
            </a:extLst>
          </p:cNvPr>
          <p:cNvSpPr txBox="1"/>
          <p:nvPr/>
        </p:nvSpPr>
        <p:spPr>
          <a:xfrm>
            <a:off x="1017037" y="819875"/>
            <a:ext cx="2798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Testing the  </a:t>
            </a:r>
            <a:r>
              <a:rPr lang="en-US" dirty="0" err="1"/>
              <a:t>picozero</a:t>
            </a:r>
            <a:r>
              <a:rPr lang="en-US" dirty="0"/>
              <a:t> Library</a:t>
            </a:r>
          </a:p>
          <a:p>
            <a:r>
              <a:rPr lang="en-US" dirty="0"/>
              <a:t>LED Button Buzzer Speaker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3051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753F179-AE23-EEF6-C00D-8D8FBB3AE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309562"/>
            <a:ext cx="11010900" cy="62388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1F58DB-058D-F2D8-3513-7D64D0845B9F}"/>
              </a:ext>
            </a:extLst>
          </p:cNvPr>
          <p:cNvSpPr txBox="1"/>
          <p:nvPr/>
        </p:nvSpPr>
        <p:spPr>
          <a:xfrm>
            <a:off x="951723" y="726569"/>
            <a:ext cx="2798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Testing the  </a:t>
            </a:r>
            <a:r>
              <a:rPr lang="en-US" dirty="0" err="1"/>
              <a:t>picozero</a:t>
            </a:r>
            <a:r>
              <a:rPr lang="en-US" dirty="0"/>
              <a:t> Library</a:t>
            </a:r>
          </a:p>
          <a:p>
            <a:r>
              <a:rPr lang="en-US" dirty="0"/>
              <a:t>Servo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C3519C-1DBB-55F5-0ED2-99CB8DEF1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824640" y="1744301"/>
            <a:ext cx="236980" cy="30897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6BD7B4-C3B5-1ABE-D3C7-28AFD0D0E3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2812249" y="3819472"/>
            <a:ext cx="224439" cy="299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989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7AFCE61-9324-47D9-43EB-15E9B61C5971}"/>
              </a:ext>
            </a:extLst>
          </p:cNvPr>
          <p:cNvGrpSpPr/>
          <p:nvPr/>
        </p:nvGrpSpPr>
        <p:grpSpPr>
          <a:xfrm>
            <a:off x="391886" y="555676"/>
            <a:ext cx="10907486" cy="6092823"/>
            <a:chOff x="391886" y="285087"/>
            <a:chExt cx="10907486" cy="609282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30DCE02-B1AB-203A-D270-9C77902BFB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1886" y="285087"/>
              <a:ext cx="10907486" cy="6092823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4351796-8EF7-2B6D-E457-23507928A6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2452748" y="-273609"/>
              <a:ext cx="236980" cy="2663244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4C0CC9C-1552-A54C-1559-801E5A6C7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2463994" y="1561079"/>
              <a:ext cx="212400" cy="2623833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371DDA1-FB93-33A6-FF9C-D076826DA1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39905" y="4261854"/>
              <a:ext cx="556095" cy="291485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F403F92-C0C0-36BC-11D6-3FC4C44A3769}"/>
              </a:ext>
            </a:extLst>
          </p:cNvPr>
          <p:cNvSpPr txBox="1"/>
          <p:nvPr/>
        </p:nvSpPr>
        <p:spPr>
          <a:xfrm>
            <a:off x="499657" y="232510"/>
            <a:ext cx="2798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Testing the  </a:t>
            </a:r>
            <a:r>
              <a:rPr lang="en-US" dirty="0" err="1"/>
              <a:t>picozero</a:t>
            </a:r>
            <a:r>
              <a:rPr lang="en-US" dirty="0"/>
              <a:t> Library</a:t>
            </a:r>
          </a:p>
          <a:p>
            <a:r>
              <a:rPr lang="en-US" dirty="0"/>
              <a:t>Motor / Robot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82920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55C848-BE1A-C687-46E6-FD3FFB2B4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446" y="1544448"/>
            <a:ext cx="8039100" cy="3467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A3ED6D-9043-E61A-C86B-C2C7581154D1}"/>
              </a:ext>
            </a:extLst>
          </p:cNvPr>
          <p:cNvSpPr txBox="1"/>
          <p:nvPr/>
        </p:nvSpPr>
        <p:spPr>
          <a:xfrm>
            <a:off x="3296874" y="4051883"/>
            <a:ext cx="12132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motor.forward</a:t>
            </a:r>
            <a:r>
              <a:rPr lang="en-US" sz="1200" b="1" dirty="0"/>
              <a:t>()</a:t>
            </a:r>
            <a:endParaRPr lang="en-SG" sz="12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781A331-4A49-00CC-DA9F-06912EF8D978}"/>
              </a:ext>
            </a:extLst>
          </p:cNvPr>
          <p:cNvCxnSpPr>
            <a:cxnSpLocks/>
          </p:cNvCxnSpPr>
          <p:nvPr/>
        </p:nvCxnSpPr>
        <p:spPr>
          <a:xfrm>
            <a:off x="2021746" y="4190382"/>
            <a:ext cx="1023458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633C82F-4745-1A0D-BD7B-B61387A9EA9C}"/>
              </a:ext>
            </a:extLst>
          </p:cNvPr>
          <p:cNvSpPr txBox="1"/>
          <p:nvPr/>
        </p:nvSpPr>
        <p:spPr>
          <a:xfrm>
            <a:off x="4761825" y="3959550"/>
            <a:ext cx="4037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There’s some error in the documentation</a:t>
            </a:r>
          </a:p>
        </p:txBody>
      </p:sp>
    </p:spTree>
    <p:extLst>
      <p:ext uri="{BB962C8B-B14F-4D97-AF65-F5344CB8AC3E}">
        <p14:creationId xmlns:p14="http://schemas.microsoft.com/office/powerpoint/2010/main" val="746822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C549CC-AB40-B47A-5534-897556163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082"/>
            <a:ext cx="11366965" cy="60469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7BBF42-C35D-1CAE-96A4-2C80000DA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084183" y="1466550"/>
            <a:ext cx="236980" cy="31950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409F19-0AA7-B2D5-10E0-2120986C61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2090455" y="3626865"/>
            <a:ext cx="224439" cy="31950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FA5C80-6B8A-288D-F3EA-819F4A57D506}"/>
              </a:ext>
            </a:extLst>
          </p:cNvPr>
          <p:cNvSpPr txBox="1"/>
          <p:nvPr/>
        </p:nvSpPr>
        <p:spPr>
          <a:xfrm>
            <a:off x="2401820" y="1521371"/>
            <a:ext cx="69442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VBUS</a:t>
            </a:r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C2D1B7-6E44-0C23-47B0-3A9FB6936C6D}"/>
              </a:ext>
            </a:extLst>
          </p:cNvPr>
          <p:cNvSpPr txBox="1"/>
          <p:nvPr/>
        </p:nvSpPr>
        <p:spPr>
          <a:xfrm>
            <a:off x="502493" y="530561"/>
            <a:ext cx="2798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Testing the  </a:t>
            </a:r>
            <a:r>
              <a:rPr lang="en-US" dirty="0" err="1"/>
              <a:t>picozero</a:t>
            </a:r>
            <a:r>
              <a:rPr lang="en-US" dirty="0"/>
              <a:t> Library</a:t>
            </a:r>
          </a:p>
          <a:p>
            <a:r>
              <a:rPr lang="en-US" dirty="0" err="1"/>
              <a:t>DistanceSensor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65009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1CE228-C0D5-363F-6DF5-9BED986F434E}"/>
              </a:ext>
            </a:extLst>
          </p:cNvPr>
          <p:cNvSpPr txBox="1"/>
          <p:nvPr/>
        </p:nvSpPr>
        <p:spPr>
          <a:xfrm>
            <a:off x="4084936" y="2153008"/>
            <a:ext cx="40221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RUNNING PICO UNTETHERED TO LAPTOP</a:t>
            </a:r>
          </a:p>
          <a:p>
            <a:endParaRPr lang="en-US" dirty="0"/>
          </a:p>
          <a:p>
            <a:r>
              <a:rPr lang="en-US" dirty="0"/>
              <a:t>Save program as main.py</a:t>
            </a:r>
          </a:p>
          <a:p>
            <a:endParaRPr lang="en-US" dirty="0"/>
          </a:p>
          <a:p>
            <a:r>
              <a:rPr lang="en-US" dirty="0"/>
              <a:t>Use power bank to power Pico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84293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</TotalTime>
  <Words>113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Soon Seng Goh</dc:creator>
  <cp:lastModifiedBy>SS GOH</cp:lastModifiedBy>
  <cp:revision>14</cp:revision>
  <dcterms:created xsi:type="dcterms:W3CDTF">2023-08-07T04:14:27Z</dcterms:created>
  <dcterms:modified xsi:type="dcterms:W3CDTF">2025-03-03T03:07:29Z</dcterms:modified>
</cp:coreProperties>
</file>