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36BE-D9DE-DB93-BA4F-3CF373054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4CDF9-6C7C-F2E5-690F-C5204A70F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9221E-1EBB-F4B9-DEB0-81531325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6859-B266-446D-88C8-3AC50173EC6C}" type="datetimeFigureOut">
              <a:rPr lang="en-SG" smtClean="0"/>
              <a:t>14/1/2025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C194C-97D0-2136-1788-FA578B95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1E2CF-A116-F4CB-370C-477F24A4B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5F40-F209-4A8F-8A18-57C930D040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716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59FF-AFFA-2747-4675-1337AA7D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FE187-30BB-F7D9-6736-EFEEBA104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F42FC-5E8F-56C6-FC53-A4C3A04D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6859-B266-446D-88C8-3AC50173EC6C}" type="datetimeFigureOut">
              <a:rPr lang="en-SG" smtClean="0"/>
              <a:t>14/1/2025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E7920-EDAC-3920-5D8A-F2990605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55143-2334-AC9C-415D-E3FB0B0A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5F40-F209-4A8F-8A18-57C930D040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883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E4EDF-5436-4CE0-3354-60EFC426B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42089-A37C-2B63-B699-33F30ABB5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D1AB4-C8BD-8EB2-56C9-ADA2C291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6859-B266-446D-88C8-3AC50173EC6C}" type="datetimeFigureOut">
              <a:rPr lang="en-SG" smtClean="0"/>
              <a:t>14/1/2025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E8F0A-C8E5-0630-91A9-12768EF4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8AE07-C817-E129-E612-9ED5776C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5F40-F209-4A8F-8A18-57C930D040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138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021B-F368-F9AC-3F12-96318553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8FD03-795E-05E2-0094-D65C73072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32CE8-83D3-168E-C392-33ABE7FC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6859-B266-446D-88C8-3AC50173EC6C}" type="datetimeFigureOut">
              <a:rPr lang="en-SG" smtClean="0"/>
              <a:t>14/1/2025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8DDCC-E943-FB09-F755-827FE33F0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2F12D-8979-6D8F-4C8F-A6FE4353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5F40-F209-4A8F-8A18-57C930D040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51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A806-42A1-059D-58A1-1CEBA1DE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95FE7-4751-1E7B-ECE3-D6D2FE8E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385C4-831B-67A8-502B-4ED31D12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6859-B266-446D-88C8-3AC50173EC6C}" type="datetimeFigureOut">
              <a:rPr lang="en-SG" smtClean="0"/>
              <a:t>14/1/2025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568FF-1AEA-E22D-A08E-B480BB9E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F5C7D-4ACD-3BAA-62ED-5D9E8D0C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5F40-F209-4A8F-8A18-57C930D040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803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F20B-0864-E3C7-604B-8B5329AF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BDC52-18D6-5ABC-91A0-1F64ECB1E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FAA26-43C1-A5AD-43BF-C65423101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18808-77AD-ED20-75BA-DAACD2B4E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6859-B266-446D-88C8-3AC50173EC6C}" type="datetimeFigureOut">
              <a:rPr lang="en-SG" smtClean="0"/>
              <a:t>14/1/2025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06906-E746-668A-9CDB-2DC2DFD7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96543-A608-6C8B-32CA-3DFD2C22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5F40-F209-4A8F-8A18-57C930D040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106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A95D-D61B-E211-4ADB-5F59C9D9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54D96-7D15-E25D-BB7D-FEEEFC49C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0D841-3763-8A5E-E11E-F881A9BAA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2F752C-ECBB-E267-1938-D0F2D7315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6D843-592E-B7D5-09C4-71954F304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45D019-FCCD-7C12-BBDC-005349021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6859-B266-446D-88C8-3AC50173EC6C}" type="datetimeFigureOut">
              <a:rPr lang="en-SG" smtClean="0"/>
              <a:t>14/1/2025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B04CE2-2DE4-5F10-BB25-E637CE21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370507-5CB0-BD34-76C9-B08F3915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5F40-F209-4A8F-8A18-57C930D040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497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8969-CEFF-D7C3-F567-A9A00808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974618-B8A2-0B07-3930-3C14F265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6859-B266-446D-88C8-3AC50173EC6C}" type="datetimeFigureOut">
              <a:rPr lang="en-SG" smtClean="0"/>
              <a:t>14/1/2025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C7D0E-B0A6-5380-A2B9-D5045109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05001-D458-9681-8DAB-280EA86D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5F40-F209-4A8F-8A18-57C930D040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55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B84F98-0799-6871-5A00-8E0FC57D6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6859-B266-446D-88C8-3AC50173EC6C}" type="datetimeFigureOut">
              <a:rPr lang="en-SG" smtClean="0"/>
              <a:t>14/1/2025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CEAD4-CCC0-055D-3B89-149A5384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4EA3A-A7A8-429C-0BB8-BA51D7EC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5F40-F209-4A8F-8A18-57C930D040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123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FC4B-9AB1-E8B2-0C02-CABF6E687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378BE-EC23-383F-2580-EDB65F7F6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C9F9D-871C-7742-3391-16469D87E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5EEDC-8EE5-3017-0EFD-C35048D10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6859-B266-446D-88C8-3AC50173EC6C}" type="datetimeFigureOut">
              <a:rPr lang="en-SG" smtClean="0"/>
              <a:t>14/1/2025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44E2B-01F1-254A-09C9-B88ECB28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238A4-3694-460C-1AFA-F8781604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5F40-F209-4A8F-8A18-57C930D040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115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13F54-8C04-59E3-DA71-2C054542A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025938-7B45-8C07-8880-C5BD23B65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324F5-3B67-5E0E-B107-1F3C44B31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9DD0A-8DDD-6C7A-D59B-823BF1554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6859-B266-446D-88C8-3AC50173EC6C}" type="datetimeFigureOut">
              <a:rPr lang="en-SG" smtClean="0"/>
              <a:t>14/1/2025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BAA04-8BA0-E69C-2F02-B0E4223FD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DC265-05CC-9786-CCAE-3755A0DD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5F40-F209-4A8F-8A18-57C930D040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520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394C57-7BB4-8B4D-0A37-A6108B43C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D5E28-85BD-7B61-D6AE-AB6519203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889BA-DE84-7BB8-1D17-8087F0004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D6859-B266-446D-88C8-3AC50173EC6C}" type="datetimeFigureOut">
              <a:rPr lang="en-SG" smtClean="0"/>
              <a:t>14/1/2025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0A1FE-E2F2-3BE6-3D6D-19178D8F0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BC3C0-F3D3-11E7-36D0-3416231EF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E5F40-F209-4A8F-8A18-57C930D040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073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EDA32F-F5D6-54FF-BABF-2BCA81A90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1309687"/>
            <a:ext cx="6162675" cy="4238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11288F-3A19-1303-DAF4-E7DF69BD82F2}"/>
              </a:ext>
            </a:extLst>
          </p:cNvPr>
          <p:cNvSpPr txBox="1"/>
          <p:nvPr/>
        </p:nvSpPr>
        <p:spPr>
          <a:xfrm>
            <a:off x="9177337" y="4012707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GPIO 1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E8C3F-4014-99EC-14C7-A962E51F49C0}"/>
              </a:ext>
            </a:extLst>
          </p:cNvPr>
          <p:cNvSpPr txBox="1"/>
          <p:nvPr/>
        </p:nvSpPr>
        <p:spPr>
          <a:xfrm>
            <a:off x="9187491" y="4316028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GPIO 0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3E5669-8F5C-08EB-FDE0-09BAF1CC0088}"/>
              </a:ext>
            </a:extLst>
          </p:cNvPr>
          <p:cNvSpPr txBox="1"/>
          <p:nvPr/>
        </p:nvSpPr>
        <p:spPr>
          <a:xfrm>
            <a:off x="7284174" y="5548312"/>
            <a:ext cx="4052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lora = UART(0,9600,tx=Pin(0),</a:t>
            </a:r>
            <a:r>
              <a:rPr lang="en-SG" dirty="0" err="1"/>
              <a:t>rx</a:t>
            </a:r>
            <a:r>
              <a:rPr lang="en-SG" dirty="0"/>
              <a:t>=Pin(1))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75670A-D38A-4909-41AE-507A19494749}"/>
              </a:ext>
            </a:extLst>
          </p:cNvPr>
          <p:cNvSpPr txBox="1"/>
          <p:nvPr/>
        </p:nvSpPr>
        <p:spPr>
          <a:xfrm>
            <a:off x="668044" y="38794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https://www.micropeta.com/video24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D894D2-D44E-1F3C-BD38-22AAD7AB3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376" y="757275"/>
            <a:ext cx="4938188" cy="11659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371DA5-FCA2-461C-B44E-19F265FE2DCD}"/>
              </a:ext>
            </a:extLst>
          </p:cNvPr>
          <p:cNvSpPr txBox="1"/>
          <p:nvPr/>
        </p:nvSpPr>
        <p:spPr>
          <a:xfrm>
            <a:off x="3443022" y="2475648"/>
            <a:ext cx="1931106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endParaRPr lang="en-SG" dirty="0"/>
          </a:p>
          <a:p>
            <a:r>
              <a:rPr lang="en-SG" dirty="0"/>
              <a:t>Button – GPIO 15</a:t>
            </a:r>
          </a:p>
          <a:p>
            <a:r>
              <a:rPr lang="en-SG" dirty="0"/>
              <a:t>Red LED – GPIO 18</a:t>
            </a:r>
          </a:p>
          <a:p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431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0F8700-2475-F0BB-10E0-905771C0E3A3}"/>
              </a:ext>
            </a:extLst>
          </p:cNvPr>
          <p:cNvSpPr txBox="1"/>
          <p:nvPr/>
        </p:nvSpPr>
        <p:spPr>
          <a:xfrm>
            <a:off x="1602658" y="659377"/>
            <a:ext cx="6096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#Transmitter code starts here</a:t>
            </a:r>
          </a:p>
          <a:p>
            <a:r>
              <a:rPr lang="en-SG" sz="1200" dirty="0"/>
              <a:t>import </a:t>
            </a:r>
            <a:r>
              <a:rPr lang="en-SG" sz="1200" dirty="0" err="1"/>
              <a:t>utime</a:t>
            </a:r>
            <a:endParaRPr lang="en-SG" sz="1200" dirty="0"/>
          </a:p>
          <a:p>
            <a:r>
              <a:rPr lang="en-SG" sz="1200" dirty="0"/>
              <a:t>from </a:t>
            </a:r>
            <a:r>
              <a:rPr lang="en-SG" sz="1200" dirty="0" err="1"/>
              <a:t>picozero</a:t>
            </a:r>
            <a:r>
              <a:rPr lang="en-SG" sz="1200" dirty="0"/>
              <a:t> import LED</a:t>
            </a:r>
          </a:p>
          <a:p>
            <a:r>
              <a:rPr lang="en-SG" sz="1200" dirty="0"/>
              <a:t>from machine import UART</a:t>
            </a:r>
          </a:p>
          <a:p>
            <a:r>
              <a:rPr lang="en-SG" sz="1200" dirty="0"/>
              <a:t>from machine import Pin</a:t>
            </a:r>
          </a:p>
          <a:p>
            <a:endParaRPr lang="en-SG" sz="1200" dirty="0"/>
          </a:p>
          <a:p>
            <a:r>
              <a:rPr lang="en-SG" sz="1200" dirty="0"/>
              <a:t>lora = UART(0,9600,tx=Pin(0),</a:t>
            </a:r>
            <a:r>
              <a:rPr lang="en-SG" sz="1200" dirty="0" err="1"/>
              <a:t>rx</a:t>
            </a:r>
            <a:r>
              <a:rPr lang="en-SG" sz="1200" dirty="0"/>
              <a:t>=Pin(1))</a:t>
            </a:r>
          </a:p>
          <a:p>
            <a:r>
              <a:rPr lang="en-SG" sz="1200" dirty="0"/>
              <a:t>led=LED(14)</a:t>
            </a:r>
          </a:p>
          <a:p>
            <a:endParaRPr lang="en-SG" sz="1200" dirty="0"/>
          </a:p>
          <a:p>
            <a:r>
              <a:rPr lang="en-SG" sz="1200" dirty="0"/>
              <a:t>switch1 = Pin(15, Pin.IN, </a:t>
            </a:r>
            <a:r>
              <a:rPr lang="en-SG" sz="1200" dirty="0" err="1"/>
              <a:t>Pin.PULL_DOWN</a:t>
            </a:r>
            <a:r>
              <a:rPr lang="en-SG" sz="1200" dirty="0"/>
              <a:t>)</a:t>
            </a:r>
          </a:p>
          <a:p>
            <a:r>
              <a:rPr lang="en-SG" sz="1200" dirty="0"/>
              <a:t>while True:</a:t>
            </a:r>
          </a:p>
          <a:p>
            <a:r>
              <a:rPr lang="en-SG" sz="1200" dirty="0"/>
              <a:t>    if switch1.value():</a:t>
            </a:r>
          </a:p>
          <a:p>
            <a:r>
              <a:rPr lang="en-SG" sz="1200" dirty="0"/>
              <a:t>        print('SECRET111')</a:t>
            </a:r>
          </a:p>
          <a:p>
            <a:r>
              <a:rPr lang="en-SG" sz="1200" dirty="0"/>
              <a:t>        </a:t>
            </a:r>
            <a:r>
              <a:rPr lang="en-SG" sz="1200" dirty="0" err="1"/>
              <a:t>lora.write</a:t>
            </a:r>
            <a:r>
              <a:rPr lang="en-SG" sz="1200" dirty="0"/>
              <a:t>("SECRET111")</a:t>
            </a:r>
          </a:p>
          <a:p>
            <a:r>
              <a:rPr lang="en-SG" sz="1200" dirty="0"/>
              <a:t>        </a:t>
            </a:r>
            <a:r>
              <a:rPr lang="en-SG" sz="1200" dirty="0" err="1"/>
              <a:t>led.on</a:t>
            </a:r>
            <a:r>
              <a:rPr lang="en-SG" sz="1200" dirty="0"/>
              <a:t>()</a:t>
            </a:r>
          </a:p>
          <a:p>
            <a:r>
              <a:rPr lang="en-SG" sz="1200" dirty="0"/>
              <a:t>    else:</a:t>
            </a:r>
          </a:p>
          <a:p>
            <a:r>
              <a:rPr lang="en-SG" sz="1200" dirty="0"/>
              <a:t>        </a:t>
            </a:r>
            <a:r>
              <a:rPr lang="en-SG" sz="1200" dirty="0" err="1"/>
              <a:t>lora.write</a:t>
            </a:r>
            <a:r>
              <a:rPr lang="en-SG" sz="1200" dirty="0"/>
              <a:t>("SECRET110")</a:t>
            </a:r>
          </a:p>
          <a:p>
            <a:r>
              <a:rPr lang="en-SG" sz="1200" dirty="0"/>
              <a:t>        print('SECRET110')</a:t>
            </a:r>
          </a:p>
          <a:p>
            <a:r>
              <a:rPr lang="en-SG" sz="1200" dirty="0"/>
              <a:t>        </a:t>
            </a:r>
            <a:r>
              <a:rPr lang="en-SG" sz="1200" dirty="0" err="1"/>
              <a:t>led.off</a:t>
            </a:r>
            <a:r>
              <a:rPr lang="en-SG" sz="1200" dirty="0"/>
              <a:t>()</a:t>
            </a:r>
          </a:p>
          <a:p>
            <a:r>
              <a:rPr lang="en-SG" sz="1200" dirty="0"/>
              <a:t>                                                                                                    </a:t>
            </a:r>
          </a:p>
          <a:p>
            <a:r>
              <a:rPr lang="en-SG" sz="1200" dirty="0"/>
              <a:t>    </a:t>
            </a:r>
            <a:r>
              <a:rPr lang="en-SG" sz="1200" dirty="0" err="1"/>
              <a:t>utime.sleep</a:t>
            </a:r>
            <a:r>
              <a:rPr lang="en-SG" sz="1200" dirty="0"/>
              <a:t>(0.2)</a:t>
            </a:r>
          </a:p>
          <a:p>
            <a:r>
              <a:rPr lang="en-SG" sz="1200" dirty="0"/>
              <a:t>#Transmitter code Ends here</a:t>
            </a:r>
          </a:p>
        </p:txBody>
      </p:sp>
    </p:spTree>
    <p:extLst>
      <p:ext uri="{BB962C8B-B14F-4D97-AF65-F5344CB8AC3E}">
        <p14:creationId xmlns:p14="http://schemas.microsoft.com/office/powerpoint/2010/main" val="217299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6EF4C5-6831-3A30-66F4-6E3EFE2C686C}"/>
              </a:ext>
            </a:extLst>
          </p:cNvPr>
          <p:cNvSpPr txBox="1"/>
          <p:nvPr/>
        </p:nvSpPr>
        <p:spPr>
          <a:xfrm>
            <a:off x="7355195" y="5132218"/>
            <a:ext cx="4052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lora = UART(0,9600,tx=Pin(0),</a:t>
            </a:r>
            <a:r>
              <a:rPr lang="en-SG" dirty="0" err="1"/>
              <a:t>rx</a:t>
            </a:r>
            <a:r>
              <a:rPr lang="en-SG" dirty="0"/>
              <a:t>=Pin(1))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BA569-40CB-5C95-F440-70FFA138C475}"/>
              </a:ext>
            </a:extLst>
          </p:cNvPr>
          <p:cNvSpPr txBox="1"/>
          <p:nvPr/>
        </p:nvSpPr>
        <p:spPr>
          <a:xfrm>
            <a:off x="463858" y="35243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https://www.micropeta.com/video24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AEE5E1-2526-3E3C-96C2-943EE1AAA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069" y="248662"/>
            <a:ext cx="4938188" cy="116596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0552B42-998E-86A6-4715-82A314C9599F}"/>
              </a:ext>
            </a:extLst>
          </p:cNvPr>
          <p:cNvGrpSpPr/>
          <p:nvPr/>
        </p:nvGrpSpPr>
        <p:grpSpPr>
          <a:xfrm>
            <a:off x="2811354" y="1167367"/>
            <a:ext cx="6850103" cy="3724275"/>
            <a:chOff x="2811354" y="1167367"/>
            <a:chExt cx="6850103" cy="372427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5443C33-11A2-21AA-64A6-BF8B387B42C1}"/>
                </a:ext>
              </a:extLst>
            </p:cNvPr>
            <p:cNvGrpSpPr/>
            <p:nvPr/>
          </p:nvGrpSpPr>
          <p:grpSpPr>
            <a:xfrm>
              <a:off x="2811354" y="1167367"/>
              <a:ext cx="6267450" cy="3724275"/>
              <a:chOff x="2811354" y="1167367"/>
              <a:chExt cx="6267450" cy="372427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CBCB31FC-D2B7-2201-0CDB-31DBDCB994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1354" y="1167367"/>
                <a:ext cx="6267450" cy="3724275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17525C-D598-4343-821E-B8FE2D393BD1}"/>
                  </a:ext>
                </a:extLst>
              </p:cNvPr>
              <p:cNvSpPr txBox="1"/>
              <p:nvPr/>
            </p:nvSpPr>
            <p:spPr>
              <a:xfrm>
                <a:off x="3452750" y="1566284"/>
                <a:ext cx="1988045" cy="120032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endParaRPr lang="en-SG" dirty="0"/>
              </a:p>
              <a:p>
                <a:r>
                  <a:rPr lang="en-SG" dirty="0"/>
                  <a:t>Red LED – GPIO 19</a:t>
                </a:r>
              </a:p>
              <a:p>
                <a:r>
                  <a:rPr lang="en-SG" dirty="0"/>
                  <a:t>Blue LED – GPIO 14</a:t>
                </a:r>
              </a:p>
              <a:p>
                <a:r>
                  <a:rPr lang="en-SG" dirty="0"/>
                  <a:t> 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E52D9C-5B5E-7F2E-EBED-20B6C5E062B6}"/>
                </a:ext>
              </a:extLst>
            </p:cNvPr>
            <p:cNvSpPr txBox="1"/>
            <p:nvPr/>
          </p:nvSpPr>
          <p:spPr>
            <a:xfrm>
              <a:off x="8832384" y="3605815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GPIO 0</a:t>
              </a:r>
              <a:endParaRPr lang="en-SG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B2763F0-CE39-E0BC-75C5-4551FC501C95}"/>
                </a:ext>
              </a:extLst>
            </p:cNvPr>
            <p:cNvSpPr txBox="1"/>
            <p:nvPr/>
          </p:nvSpPr>
          <p:spPr>
            <a:xfrm>
              <a:off x="8822230" y="3302494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GPIO 1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58663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42B74A-17E0-6683-9E8C-B6C9A20FDBCF}"/>
              </a:ext>
            </a:extLst>
          </p:cNvPr>
          <p:cNvSpPr txBox="1"/>
          <p:nvPr/>
        </p:nvSpPr>
        <p:spPr>
          <a:xfrm>
            <a:off x="1622323" y="737188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#Receiver code starts here</a:t>
            </a:r>
          </a:p>
          <a:p>
            <a:r>
              <a:rPr lang="en-SG" sz="1200" dirty="0"/>
              <a:t>import </a:t>
            </a:r>
            <a:r>
              <a:rPr lang="en-SG" sz="1200" dirty="0" err="1"/>
              <a:t>utime</a:t>
            </a:r>
            <a:endParaRPr lang="en-SG" sz="1200" dirty="0"/>
          </a:p>
          <a:p>
            <a:r>
              <a:rPr lang="en-SG" sz="1200" dirty="0"/>
              <a:t>from machine import UART</a:t>
            </a:r>
          </a:p>
          <a:p>
            <a:r>
              <a:rPr lang="en-SG" sz="1200" dirty="0"/>
              <a:t>from machine import Pin</a:t>
            </a:r>
          </a:p>
          <a:p>
            <a:endParaRPr lang="en-SG" sz="1200" dirty="0"/>
          </a:p>
          <a:p>
            <a:r>
              <a:rPr lang="en-SG" sz="1200" dirty="0"/>
              <a:t>lora = UART(0,9600,tx=Pin(0),</a:t>
            </a:r>
            <a:r>
              <a:rPr lang="en-SG" sz="1200" dirty="0" err="1"/>
              <a:t>rx</a:t>
            </a:r>
            <a:r>
              <a:rPr lang="en-SG" sz="1200" dirty="0"/>
              <a:t>=Pin(1))</a:t>
            </a:r>
          </a:p>
          <a:p>
            <a:endParaRPr lang="en-SG" sz="1200" dirty="0"/>
          </a:p>
          <a:p>
            <a:r>
              <a:rPr lang="en-SG" sz="1200" dirty="0" err="1"/>
              <a:t>led_red</a:t>
            </a:r>
            <a:r>
              <a:rPr lang="en-SG" sz="1200" dirty="0"/>
              <a:t> = </a:t>
            </a:r>
            <a:r>
              <a:rPr lang="en-SG" sz="1200" dirty="0" err="1"/>
              <a:t>machine.Pin</a:t>
            </a:r>
            <a:r>
              <a:rPr lang="en-SG" sz="1200" dirty="0"/>
              <a:t>(19, </a:t>
            </a:r>
            <a:r>
              <a:rPr lang="en-SG" sz="1200" dirty="0" err="1"/>
              <a:t>machine.Pin.OUT</a:t>
            </a:r>
            <a:r>
              <a:rPr lang="en-SG" sz="1200" dirty="0"/>
              <a:t>)</a:t>
            </a:r>
          </a:p>
          <a:p>
            <a:r>
              <a:rPr lang="en-SG" sz="1200" dirty="0" err="1"/>
              <a:t>led_blue</a:t>
            </a:r>
            <a:r>
              <a:rPr lang="en-SG" sz="1200" dirty="0"/>
              <a:t> = </a:t>
            </a:r>
            <a:r>
              <a:rPr lang="en-SG" sz="1200" dirty="0" err="1"/>
              <a:t>machine.Pin</a:t>
            </a:r>
            <a:r>
              <a:rPr lang="en-SG" sz="1200" dirty="0"/>
              <a:t>(18, </a:t>
            </a:r>
            <a:r>
              <a:rPr lang="en-SG" sz="1200" dirty="0" err="1"/>
              <a:t>machine.Pin.OUT</a:t>
            </a:r>
            <a:r>
              <a:rPr lang="en-SG" sz="1200" dirty="0"/>
              <a:t>)</a:t>
            </a:r>
          </a:p>
          <a:p>
            <a:r>
              <a:rPr lang="en-SG" sz="1200" dirty="0" err="1"/>
              <a:t>led_red.value</a:t>
            </a:r>
            <a:r>
              <a:rPr lang="en-SG" sz="1200" dirty="0"/>
              <a:t>(0)</a:t>
            </a:r>
          </a:p>
          <a:p>
            <a:r>
              <a:rPr lang="en-SG" sz="1200" dirty="0" err="1"/>
              <a:t>led_blue.value</a:t>
            </a:r>
            <a:r>
              <a:rPr lang="en-SG" sz="1200" dirty="0"/>
              <a:t>(0)</a:t>
            </a:r>
          </a:p>
          <a:p>
            <a:endParaRPr lang="en-SG" sz="1200" dirty="0"/>
          </a:p>
          <a:p>
            <a:r>
              <a:rPr lang="en-SG" sz="1200" dirty="0"/>
              <a:t>while True:</a:t>
            </a:r>
          </a:p>
          <a:p>
            <a:r>
              <a:rPr lang="en-SG" sz="1200" dirty="0"/>
              <a:t>    print('waiting...')</a:t>
            </a:r>
          </a:p>
          <a:p>
            <a:r>
              <a:rPr lang="en-SG" sz="1200" dirty="0"/>
              <a:t>    </a:t>
            </a:r>
            <a:r>
              <a:rPr lang="en-SG" sz="1200" dirty="0" err="1"/>
              <a:t>dataRead</a:t>
            </a:r>
            <a:r>
              <a:rPr lang="en-SG" sz="1200" dirty="0"/>
              <a:t> = </a:t>
            </a:r>
            <a:r>
              <a:rPr lang="en-SG" sz="1200" dirty="0" err="1"/>
              <a:t>lora.readline</a:t>
            </a:r>
            <a:r>
              <a:rPr lang="en-SG" sz="1200" dirty="0"/>
              <a:t>()</a:t>
            </a:r>
          </a:p>
          <a:p>
            <a:r>
              <a:rPr lang="en-SG" sz="1200" dirty="0"/>
              <a:t>    print(</a:t>
            </a:r>
            <a:r>
              <a:rPr lang="en-SG" sz="1200" dirty="0" err="1"/>
              <a:t>dataRead</a:t>
            </a:r>
            <a:r>
              <a:rPr lang="en-SG" sz="1200" dirty="0"/>
              <a:t>)</a:t>
            </a:r>
          </a:p>
          <a:p>
            <a:r>
              <a:rPr lang="en-SG" sz="1200" dirty="0"/>
              <a:t>    if </a:t>
            </a:r>
            <a:r>
              <a:rPr lang="en-SG" sz="1200" dirty="0" err="1"/>
              <a:t>dataRead</a:t>
            </a:r>
            <a:r>
              <a:rPr lang="en-SG" sz="1200" dirty="0"/>
              <a:t> is not None and "SECRET111" in </a:t>
            </a:r>
            <a:r>
              <a:rPr lang="en-SG" sz="1200" dirty="0" err="1"/>
              <a:t>dataRead</a:t>
            </a:r>
            <a:r>
              <a:rPr lang="en-SG" sz="1200" dirty="0"/>
              <a:t>:</a:t>
            </a:r>
          </a:p>
          <a:p>
            <a:r>
              <a:rPr lang="en-SG" sz="1200" dirty="0"/>
              <a:t>        print('111')</a:t>
            </a:r>
          </a:p>
          <a:p>
            <a:r>
              <a:rPr lang="en-SG" sz="1200" dirty="0"/>
              <a:t>        </a:t>
            </a:r>
            <a:r>
              <a:rPr lang="en-SG" sz="1200" dirty="0" err="1"/>
              <a:t>led_red.value</a:t>
            </a:r>
            <a:r>
              <a:rPr lang="en-SG" sz="1200" dirty="0"/>
              <a:t>(1)</a:t>
            </a:r>
          </a:p>
          <a:p>
            <a:r>
              <a:rPr lang="en-SG" sz="1200" dirty="0"/>
              <a:t>        </a:t>
            </a:r>
            <a:r>
              <a:rPr lang="en-SG" sz="1200" dirty="0" err="1"/>
              <a:t>led_blue.value</a:t>
            </a:r>
            <a:r>
              <a:rPr lang="en-SG" sz="1200" dirty="0"/>
              <a:t>(0)</a:t>
            </a:r>
          </a:p>
          <a:p>
            <a:r>
              <a:rPr lang="en-SG" sz="1200" dirty="0"/>
              <a:t>    </a:t>
            </a:r>
            <a:r>
              <a:rPr lang="en-SG" sz="1200" dirty="0" err="1"/>
              <a:t>elif</a:t>
            </a:r>
            <a:r>
              <a:rPr lang="en-SG" sz="1200" dirty="0"/>
              <a:t> </a:t>
            </a:r>
            <a:r>
              <a:rPr lang="en-SG" sz="1200" dirty="0" err="1"/>
              <a:t>dataRead</a:t>
            </a:r>
            <a:r>
              <a:rPr lang="en-SG" sz="1200" dirty="0"/>
              <a:t> is not None and "SECRET110" in </a:t>
            </a:r>
            <a:r>
              <a:rPr lang="en-SG" sz="1200" dirty="0" err="1"/>
              <a:t>dataRead</a:t>
            </a:r>
            <a:r>
              <a:rPr lang="en-SG" sz="1200" dirty="0"/>
              <a:t>:</a:t>
            </a:r>
          </a:p>
          <a:p>
            <a:r>
              <a:rPr lang="en-SG" sz="1200" dirty="0"/>
              <a:t>        print('110')</a:t>
            </a:r>
          </a:p>
          <a:p>
            <a:r>
              <a:rPr lang="en-SG" sz="1200" dirty="0"/>
              <a:t>        </a:t>
            </a:r>
            <a:r>
              <a:rPr lang="en-SG" sz="1200" dirty="0" err="1"/>
              <a:t>led_red.value</a:t>
            </a:r>
            <a:r>
              <a:rPr lang="en-SG" sz="1200" dirty="0"/>
              <a:t>(0)</a:t>
            </a:r>
          </a:p>
          <a:p>
            <a:r>
              <a:rPr lang="en-SG" sz="1200" dirty="0"/>
              <a:t>        </a:t>
            </a:r>
            <a:r>
              <a:rPr lang="en-SG" sz="1200" dirty="0" err="1"/>
              <a:t>led_blue.value</a:t>
            </a:r>
            <a:r>
              <a:rPr lang="en-SG" sz="1200" dirty="0"/>
              <a:t>(1)</a:t>
            </a:r>
          </a:p>
          <a:p>
            <a:endParaRPr lang="en-SG" sz="1200" dirty="0"/>
          </a:p>
          <a:p>
            <a:r>
              <a:rPr lang="en-SG" sz="1200" dirty="0"/>
              <a:t>    </a:t>
            </a:r>
            <a:r>
              <a:rPr lang="en-SG" sz="1200" dirty="0" err="1"/>
              <a:t>utime.sleep</a:t>
            </a:r>
            <a:r>
              <a:rPr lang="en-SG" sz="1200" dirty="0"/>
              <a:t>(0.2)</a:t>
            </a:r>
          </a:p>
          <a:p>
            <a:r>
              <a:rPr lang="en-SG" sz="1200" dirty="0"/>
              <a:t>#Receiver code Ends here</a:t>
            </a:r>
          </a:p>
        </p:txBody>
      </p:sp>
    </p:spTree>
    <p:extLst>
      <p:ext uri="{BB962C8B-B14F-4D97-AF65-F5344CB8AC3E}">
        <p14:creationId xmlns:p14="http://schemas.microsoft.com/office/powerpoint/2010/main" val="3445362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386</Words>
  <Application>Microsoft Office PowerPoint</Application>
  <PresentationFormat>Widescreen</PresentationFormat>
  <Paragraphs>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Soon Seng Goh</dc:creator>
  <cp:lastModifiedBy>Soon Seng Goh</cp:lastModifiedBy>
  <cp:revision>4</cp:revision>
  <dcterms:created xsi:type="dcterms:W3CDTF">2024-09-05T12:01:35Z</dcterms:created>
  <dcterms:modified xsi:type="dcterms:W3CDTF">2025-01-14T09:24:38Z</dcterms:modified>
</cp:coreProperties>
</file>