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A455-7779-6AC9-7822-952415ECD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66D42-42EC-DF93-F8D2-6CE9DA2FC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275AE-67F6-FAB6-9B42-1B9BA635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1693-FF68-CC51-CB33-ECE95B1B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63E4-4B9E-FF8A-2154-480BEF0CD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8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DB8E-4621-D06A-C4AA-894F53E5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FB2F6-B413-AD08-072E-13CE6DD6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B0EC-A7F2-94CA-3458-3F0D0DDC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8028-3E86-D135-5BE3-B136FB0D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4840E-8124-2978-FF7A-F9CFD041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22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ACDD7-3E47-009F-2A48-EE86E842B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9CD1B-3F1E-F66A-8201-E326A7C6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224E1-3F34-9EE0-B641-74EF5B95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C606-7445-3184-CE84-A1772AA0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DA5F-6730-6A66-9BC9-2F278D8F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085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2C2D4-72D3-9A4D-43D3-147A9D9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42B6-7FA4-56A7-F5C0-8B1AF08E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8521-4D07-5E49-1D1B-3415D445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99151-282F-45AB-F1C7-8EFA1F94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7CA7-13A5-E8A9-CA2C-815EE79C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15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6914-3B84-72DA-5450-4887129D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434E0-8E23-50BC-A637-7223581C1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2325-7BF1-9363-5FF1-5E1D5E08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6AD4D-0D92-1D86-A868-CC93DF3B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E5EA-8AC5-0515-5219-CB01BFA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35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50A2-AA45-0A56-5C2B-BF71FCE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8C02-03A9-58D4-21B4-A26250C53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06B4D-656C-6426-8401-DE5CF075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11411-4185-3DF0-481D-6E531DA1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E54BA-26F5-974A-8927-167FC1DD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28308-EEC8-4C4C-9AF7-A6BA82FA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16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8E34-C901-51CA-19DC-E1B7ADA0A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FF95D-6196-451B-03AB-F5CED73F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843E-FDEC-9F37-09EB-1258FCD8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45326-3ABE-F275-614A-648887299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DA5AA-CC2E-10D1-2DBC-C813CE181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D5E9C-33B1-A036-D9C7-AF57DB92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C0098-AE8B-126B-A09F-995BC0BA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30563-C65A-B4E5-F261-A480C80C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71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375A-00AC-70F7-C7B9-922AAF8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B3860-3BC5-37F5-BD64-B6B21F99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2A84C-A041-49EE-E3C4-AA3CDDBE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9934-1720-BB5E-E3AA-BD99103D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23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C609F-E768-4D22-8B75-A9A4D06F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B5184-AEA6-3995-3B44-AB1666E7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ACC7B-8201-B680-B6D5-1F18D970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96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06DE-85D8-AB8C-A7E6-9583FF85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C8B1-0CB0-E908-7CBF-D56B3DBC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46B28-00CA-93BA-F511-55C6D8758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2A53-1DC7-BFCE-847C-3A078A52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D80C4-5BCF-3C08-CB53-046978CF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70CC-F919-127E-CFA0-702F45C0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511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2E78-8A10-5DE4-EA68-2BCE3C17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D02BFA-C6DD-1E27-D226-AEA7005A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60DEE-68FD-2D7A-1844-85B310989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5BC8C-114B-BC42-F58D-51981322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1D611-EE06-BA6D-22BD-6B1710F7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24859-D3DA-597F-F905-86066AEE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97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C7A2-43D7-205A-C1CB-CD24F5FB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E458D-4BFB-9E91-5937-6351577C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18AB-F6E4-839E-20B2-DE5B5B11C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AD660-C1E8-4298-97E7-12CEB165626F}" type="datetimeFigureOut">
              <a:rPr lang="en-SG" smtClean="0"/>
              <a:t>5/2/2025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4A4E-AEFB-1076-0B15-278F4E9E1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154B2-6998-AC73-BCAB-0336F44DB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78A2-7D3F-4E90-97E5-C537B05D641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865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2467EE-B9B8-F358-4938-18497FC47CE6}"/>
              </a:ext>
            </a:extLst>
          </p:cNvPr>
          <p:cNvGrpSpPr/>
          <p:nvPr/>
        </p:nvGrpSpPr>
        <p:grpSpPr>
          <a:xfrm>
            <a:off x="877297" y="-47910"/>
            <a:ext cx="10597203" cy="6858000"/>
            <a:chOff x="797398" y="0"/>
            <a:chExt cx="10597203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92B3015-3497-2219-2CDD-7DF294DB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398" y="0"/>
              <a:ext cx="10597203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5EA9A3-FFD7-BCB3-AB9F-407D2BC66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107115" y="703204"/>
              <a:ext cx="152863" cy="275915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448271E-27DC-FBCC-C475-FA065500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124873" y="2709552"/>
              <a:ext cx="152864" cy="275915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BF74C6-12D4-E943-3D91-FCDCC49DD4B7}"/>
              </a:ext>
            </a:extLst>
          </p:cNvPr>
          <p:cNvSpPr txBox="1"/>
          <p:nvPr/>
        </p:nvSpPr>
        <p:spPr>
          <a:xfrm>
            <a:off x="4272901" y="973021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GPIO19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3D6092-9448-B34C-3814-7A81BFB16361}"/>
              </a:ext>
            </a:extLst>
          </p:cNvPr>
          <p:cNvSpPr txBox="1"/>
          <p:nvPr/>
        </p:nvSpPr>
        <p:spPr>
          <a:xfrm>
            <a:off x="5221551" y="97837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GPIO18</a:t>
            </a:r>
            <a:endParaRPr lang="en-SG" sz="1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E320F-4AC0-86A0-A0D9-4CC376761262}"/>
              </a:ext>
            </a:extLst>
          </p:cNvPr>
          <p:cNvSpPr txBox="1"/>
          <p:nvPr/>
        </p:nvSpPr>
        <p:spPr>
          <a:xfrm>
            <a:off x="3573921" y="973021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GPIO20</a:t>
            </a:r>
            <a:endParaRPr lang="en-SG" sz="1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9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2</cp:revision>
  <dcterms:created xsi:type="dcterms:W3CDTF">2025-02-05T06:35:53Z</dcterms:created>
  <dcterms:modified xsi:type="dcterms:W3CDTF">2025-02-05T06:46:00Z</dcterms:modified>
</cp:coreProperties>
</file>