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5" r:id="rId12"/>
    <p:sldId id="283" r:id="rId13"/>
    <p:sldId id="277" r:id="rId14"/>
    <p:sldId id="281" r:id="rId15"/>
    <p:sldId id="282" r:id="rId16"/>
    <p:sldId id="278" r:id="rId17"/>
    <p:sldId id="284" r:id="rId18"/>
    <p:sldId id="285" r:id="rId19"/>
    <p:sldId id="286" r:id="rId20"/>
    <p:sldId id="287" r:id="rId21"/>
    <p:sldId id="280" r:id="rId22"/>
    <p:sldId id="28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BA5F0-5C52-471B-B008-32B983565DAA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2FAB8-B7BB-4973-BCC0-54260F6A9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7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36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80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38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43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97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400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340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32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9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55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42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7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9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8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3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8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4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컬렉션은 다수의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말하며 프레임워크는 표준화된 프로그래밍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0A78-1C97-44E8-AA02-68FB12A1FBB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8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2A0-627C-4AE2-A88A-66A1830021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90C7-7524-4362-8A96-0DE3DC064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8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2A0-627C-4AE2-A88A-66A1830021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90C7-7524-4362-8A96-0DE3DC064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2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2A0-627C-4AE2-A88A-66A1830021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90C7-7524-4362-8A96-0DE3DC064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9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2A0-627C-4AE2-A88A-66A1830021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90C7-7524-4362-8A96-0DE3DC064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8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2A0-627C-4AE2-A88A-66A1830021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90C7-7524-4362-8A96-0DE3DC064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59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2A0-627C-4AE2-A88A-66A1830021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90C7-7524-4362-8A96-0DE3DC064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2A0-627C-4AE2-A88A-66A1830021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90C7-7524-4362-8A96-0DE3DC064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2A0-627C-4AE2-A88A-66A1830021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90C7-7524-4362-8A96-0DE3DC064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6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2A0-627C-4AE2-A88A-66A1830021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90C7-7524-4362-8A96-0DE3DC064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2A0-627C-4AE2-A88A-66A1830021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90C7-7524-4362-8A96-0DE3DC064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2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2A0-627C-4AE2-A88A-66A1830021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90C7-7524-4362-8A96-0DE3DC064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60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C2A0-627C-4AE2-A88A-66A1830021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E90C7-7524-4362-8A96-0DE3DC064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10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866895"/>
            <a:ext cx="12191999" cy="3051962"/>
          </a:xfrm>
          <a:solidFill>
            <a:srgbClr val="6D954F"/>
          </a:solidFill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5500" dirty="0" err="1" smtClean="0">
                <a:solidFill>
                  <a:schemeClr val="bg1"/>
                </a:solidFill>
              </a:rPr>
              <a:t>Git</a:t>
            </a:r>
            <a:r>
              <a:rPr lang="en-US" altLang="ko-KR" sz="5500" dirty="0" smtClean="0">
                <a:solidFill>
                  <a:schemeClr val="bg1"/>
                </a:solidFill>
              </a:rPr>
              <a:t>(</a:t>
            </a:r>
            <a:r>
              <a:rPr lang="ko-KR" altLang="en-US" sz="5500" dirty="0" smtClean="0">
                <a:solidFill>
                  <a:schemeClr val="bg1"/>
                </a:solidFill>
              </a:rPr>
              <a:t>분산 버전 관리 시스템</a:t>
            </a:r>
            <a:r>
              <a:rPr lang="en-US" altLang="ko-KR" sz="5500" smtClean="0">
                <a:solidFill>
                  <a:schemeClr val="bg1"/>
                </a:solidFill>
              </a:rPr>
              <a:t>)</a:t>
            </a:r>
            <a:r>
              <a:rPr lang="en-US" altLang="ko-KR" sz="5500" dirty="0">
                <a:solidFill>
                  <a:schemeClr val="bg1"/>
                </a:solidFill>
              </a:rPr>
              <a:t/>
            </a:r>
            <a:br>
              <a:rPr lang="en-US" altLang="ko-KR" sz="5500" dirty="0">
                <a:solidFill>
                  <a:schemeClr val="bg1"/>
                </a:solidFill>
              </a:rPr>
            </a:br>
            <a:endParaRPr lang="ko-KR" altLang="en-US" sz="55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58391" y="4333151"/>
            <a:ext cx="9144000" cy="147256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2000" b="1" dirty="0" smtClean="0"/>
              <a:t>이주현 </a:t>
            </a:r>
            <a:r>
              <a:rPr lang="ko-KR" altLang="en-US" sz="2000" b="1" dirty="0" err="1" smtClean="0"/>
              <a:t>손상길</a:t>
            </a:r>
            <a:endParaRPr lang="ko-KR" altLang="en-US" sz="2000" b="1" dirty="0"/>
          </a:p>
          <a:p>
            <a:pPr lvl="0">
              <a:defRPr lang="ko-KR" altLang="en-US"/>
            </a:pPr>
            <a:endParaRPr lang="en-US" altLang="ko-KR" sz="1200" dirty="0"/>
          </a:p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rgbClr val="6D954F"/>
                </a:solidFill>
              </a:rPr>
              <a:t>(ANDONG SMARTFACTORY)</a:t>
            </a:r>
            <a:endParaRPr lang="ko-KR" altLang="en-US" sz="2000" b="1" dirty="0">
              <a:solidFill>
                <a:srgbClr val="6D954F"/>
              </a:solidFill>
            </a:endParaRPr>
          </a:p>
        </p:txBody>
      </p:sp>
      <p:pic>
        <p:nvPicPr>
          <p:cNvPr id="1026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955" y="5757808"/>
            <a:ext cx="4120551" cy="86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6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553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6D954F"/>
                </a:solidFill>
              </a:rPr>
              <a:t>Github</a:t>
            </a:r>
            <a:r>
              <a:rPr lang="en-US" altLang="ko-KR" sz="2400" b="1" dirty="0" smtClean="0">
                <a:solidFill>
                  <a:srgbClr val="6D954F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6D954F"/>
                </a:solidFill>
              </a:rPr>
              <a:t>레포지토리</a:t>
            </a:r>
            <a:r>
              <a:rPr lang="en-US" altLang="ko-KR" sz="2400" b="1" dirty="0" smtClean="0">
                <a:solidFill>
                  <a:srgbClr val="6D954F"/>
                </a:solidFill>
              </a:rPr>
              <a:t>(Repository)</a:t>
            </a:r>
            <a:r>
              <a:rPr lang="ko-KR" altLang="en-US" sz="2400" b="1" dirty="0" smtClean="0">
                <a:solidFill>
                  <a:srgbClr val="6D954F"/>
                </a:solidFill>
              </a:rPr>
              <a:t> 생성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64" y="997527"/>
            <a:ext cx="10457123" cy="771456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590732" y="1373447"/>
            <a:ext cx="26785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74921" y="2747048"/>
            <a:ext cx="21282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246361" y="5288995"/>
            <a:ext cx="457200" cy="340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03561" y="5629816"/>
            <a:ext cx="452888" cy="846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3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553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6D954F"/>
                </a:solidFill>
              </a:rPr>
              <a:t>G</a:t>
            </a:r>
            <a:r>
              <a:rPr lang="en-US" altLang="ko-KR" sz="2400" b="1" dirty="0" err="1" smtClean="0">
                <a:solidFill>
                  <a:srgbClr val="6D954F"/>
                </a:solidFill>
              </a:rPr>
              <a:t>itBash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" y="1073669"/>
            <a:ext cx="10461221" cy="57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553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6D954F"/>
                </a:solidFill>
              </a:rPr>
              <a:t>G</a:t>
            </a:r>
            <a:r>
              <a:rPr lang="en-US" altLang="ko-KR" sz="2400" b="1" dirty="0" err="1" smtClean="0">
                <a:solidFill>
                  <a:srgbClr val="6D954F"/>
                </a:solidFill>
              </a:rPr>
              <a:t>itBash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445" y="2217682"/>
            <a:ext cx="1969541" cy="238513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110309" y="3268717"/>
            <a:ext cx="240686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83670" y="2714719"/>
            <a:ext cx="23227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설치</a:t>
            </a:r>
            <a:r>
              <a:rPr lang="en-US" altLang="ko-KR" sz="6600" dirty="0" smtClean="0"/>
              <a:t>!</a:t>
            </a:r>
            <a:endParaRPr lang="ko-KR" alt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6517178" y="4519449"/>
            <a:ext cx="486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기본으로 계속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 누르시고 설치 바람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7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553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6D954F"/>
                </a:solidFill>
              </a:rPr>
              <a:t>G</a:t>
            </a:r>
            <a:r>
              <a:rPr lang="en-US" altLang="ko-KR" sz="2400" b="1" dirty="0" err="1" smtClean="0">
                <a:solidFill>
                  <a:srgbClr val="6D954F"/>
                </a:solidFill>
              </a:rPr>
              <a:t>itBash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918" y="85725"/>
            <a:ext cx="9191625" cy="668655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193628" y="3247697"/>
            <a:ext cx="9038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4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553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6D954F"/>
                </a:solidFill>
              </a:rPr>
              <a:t>G</a:t>
            </a:r>
            <a:r>
              <a:rPr lang="en-US" altLang="ko-KR" sz="2400" b="1" dirty="0" err="1" smtClean="0">
                <a:solidFill>
                  <a:srgbClr val="6D954F"/>
                </a:solidFill>
              </a:rPr>
              <a:t>itBash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45" y="0"/>
            <a:ext cx="7997455" cy="27700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61" y="2075099"/>
            <a:ext cx="6772275" cy="3162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837" y="3975100"/>
            <a:ext cx="9229725" cy="44862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921000" y="4292600"/>
            <a:ext cx="2425700" cy="1574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181600" y="3759200"/>
            <a:ext cx="10033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553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6D954F"/>
                </a:solidFill>
              </a:rPr>
              <a:t>G</a:t>
            </a:r>
            <a:r>
              <a:rPr lang="en-US" altLang="ko-KR" sz="2400" b="1" dirty="0" err="1" smtClean="0">
                <a:solidFill>
                  <a:srgbClr val="6D954F"/>
                </a:solidFill>
              </a:rPr>
              <a:t>itBash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237" y="257175"/>
            <a:ext cx="9534525" cy="660082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8763000" y="4025900"/>
            <a:ext cx="2514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61" y="3498714"/>
            <a:ext cx="8051139" cy="323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906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6D954F"/>
                </a:solidFill>
              </a:rPr>
              <a:t>GitBash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6600" y="129431"/>
            <a:ext cx="932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D954F"/>
                </a:solidFill>
              </a:rPr>
              <a:t>(PUSH : </a:t>
            </a:r>
            <a:r>
              <a:rPr lang="ko-KR" altLang="en-US" b="1" dirty="0">
                <a:solidFill>
                  <a:srgbClr val="6D954F"/>
                </a:solidFill>
              </a:rPr>
              <a:t>레포지토리로 자료를 올림</a:t>
            </a:r>
            <a:r>
              <a:rPr lang="en-US" altLang="ko-KR" b="1" dirty="0">
                <a:solidFill>
                  <a:srgbClr val="6D954F"/>
                </a:solidFill>
              </a:rPr>
              <a:t> / PULL : </a:t>
            </a:r>
            <a:r>
              <a:rPr lang="ko-KR" altLang="en-US" b="1" dirty="0">
                <a:solidFill>
                  <a:srgbClr val="6D954F"/>
                </a:solidFill>
              </a:rPr>
              <a:t>반대로</a:t>
            </a:r>
            <a:r>
              <a:rPr lang="en-US" altLang="ko-KR" b="1" dirty="0" smtClean="0">
                <a:solidFill>
                  <a:srgbClr val="6D954F"/>
                </a:solidFill>
              </a:rPr>
              <a:t>) PUSH</a:t>
            </a:r>
            <a:r>
              <a:rPr lang="ko-KR" altLang="en-US" b="1" dirty="0" smtClean="0">
                <a:solidFill>
                  <a:srgbClr val="6D954F"/>
                </a:solidFill>
              </a:rPr>
              <a:t>전에는 </a:t>
            </a:r>
            <a:r>
              <a:rPr lang="en-US" altLang="ko-KR" b="1" dirty="0" smtClean="0">
                <a:solidFill>
                  <a:srgbClr val="6D954F"/>
                </a:solidFill>
              </a:rPr>
              <a:t>PULL</a:t>
            </a:r>
            <a:r>
              <a:rPr lang="ko-KR" altLang="en-US" b="1" dirty="0" smtClean="0">
                <a:solidFill>
                  <a:srgbClr val="6D954F"/>
                </a:solidFill>
              </a:rPr>
              <a:t>이 있다</a:t>
            </a:r>
            <a:endParaRPr lang="ko-KR" altLang="en-US" b="1" dirty="0">
              <a:solidFill>
                <a:srgbClr val="6D954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311275"/>
            <a:ext cx="5758076" cy="1927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8" y="3238500"/>
            <a:ext cx="5918200" cy="23304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1181533"/>
            <a:ext cx="6108944" cy="20569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049" y="3331032"/>
            <a:ext cx="6016645" cy="19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553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6D954F"/>
                </a:solidFill>
              </a:rPr>
              <a:t>GitBash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49" y="1697256"/>
            <a:ext cx="9572625" cy="3400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705" y="5629244"/>
            <a:ext cx="10529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6D954F"/>
                </a:solidFill>
              </a:rPr>
              <a:t>현재 파일은 </a:t>
            </a:r>
            <a:r>
              <a:rPr lang="en-US" altLang="ko-KR" sz="2800" b="1" dirty="0" err="1" smtClean="0">
                <a:solidFill>
                  <a:srgbClr val="6D954F"/>
                </a:solidFill>
              </a:rPr>
              <a:t>github</a:t>
            </a:r>
            <a:r>
              <a:rPr lang="ko-KR" altLang="en-US" sz="2800" b="1" dirty="0" smtClean="0">
                <a:solidFill>
                  <a:srgbClr val="6D954F"/>
                </a:solidFill>
              </a:rPr>
              <a:t> </a:t>
            </a:r>
            <a:r>
              <a:rPr lang="ko-KR" altLang="en-US" sz="2800" b="1" dirty="0">
                <a:solidFill>
                  <a:srgbClr val="6D954F"/>
                </a:solidFill>
              </a:rPr>
              <a:t>내에서 </a:t>
            </a:r>
            <a:r>
              <a:rPr lang="ko-KR" altLang="en-US" sz="2800" b="1" dirty="0" err="1">
                <a:solidFill>
                  <a:srgbClr val="6D954F"/>
                </a:solidFill>
              </a:rPr>
              <a:t>트래킹</a:t>
            </a:r>
            <a:r>
              <a:rPr lang="ko-KR" altLang="en-US" sz="2800" b="1" dirty="0">
                <a:solidFill>
                  <a:srgbClr val="6D954F"/>
                </a:solidFill>
              </a:rPr>
              <a:t> 하고 있지 않은 파일이 있다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24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553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6D954F"/>
                </a:solidFill>
              </a:rPr>
              <a:t>G</a:t>
            </a:r>
            <a:r>
              <a:rPr lang="en-US" altLang="ko-KR" sz="2400" b="1" dirty="0" err="1" smtClean="0">
                <a:solidFill>
                  <a:srgbClr val="6D954F"/>
                </a:solidFill>
              </a:rPr>
              <a:t>itBash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61" y="1238250"/>
            <a:ext cx="7448550" cy="133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9498" y="1643390"/>
            <a:ext cx="272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6D954F"/>
                </a:solidFill>
              </a:rPr>
              <a:t>현재 </a:t>
            </a:r>
            <a:r>
              <a:rPr lang="ko-KR" altLang="en-US" sz="2400" b="1" dirty="0" smtClean="0">
                <a:solidFill>
                  <a:srgbClr val="6D954F"/>
                </a:solidFill>
              </a:rPr>
              <a:t>파일 추가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03485" y="4375247"/>
            <a:ext cx="380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6D954F"/>
                </a:solidFill>
              </a:rPr>
              <a:t>푸시를</a:t>
            </a:r>
            <a:r>
              <a:rPr lang="ko-KR" altLang="en-US" sz="2400" b="1" dirty="0" smtClean="0">
                <a:solidFill>
                  <a:srgbClr val="6D954F"/>
                </a:solidFill>
              </a:rPr>
              <a:t> 알리기 위한 </a:t>
            </a:r>
            <a:r>
              <a:rPr lang="en-US" altLang="ko-KR" sz="2400" b="1" dirty="0" smtClean="0">
                <a:solidFill>
                  <a:srgbClr val="6D954F"/>
                </a:solidFill>
              </a:rPr>
              <a:t>COMMIT </a:t>
            </a:r>
            <a:r>
              <a:rPr lang="ko-KR" altLang="en-US" sz="2400" b="1" dirty="0" smtClean="0">
                <a:solidFill>
                  <a:srgbClr val="6D954F"/>
                </a:solidFill>
              </a:rPr>
              <a:t>해야 함</a:t>
            </a:r>
            <a:r>
              <a:rPr lang="en-US" altLang="ko-KR" sz="2400" b="1" dirty="0" smtClean="0">
                <a:solidFill>
                  <a:srgbClr val="6D954F"/>
                </a:solidFill>
              </a:rPr>
              <a:t>!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12224"/>
            <a:ext cx="8222814" cy="31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553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6D954F"/>
                </a:solidFill>
              </a:rPr>
              <a:t>G</a:t>
            </a:r>
            <a:r>
              <a:rPr lang="en-US" altLang="ko-KR" sz="2400" b="1" dirty="0" err="1" smtClean="0">
                <a:solidFill>
                  <a:srgbClr val="6D954F"/>
                </a:solidFill>
              </a:rPr>
              <a:t>itBash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988" y="1168327"/>
            <a:ext cx="8048625" cy="13430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237" y="3930136"/>
            <a:ext cx="6334125" cy="180022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5685906" y="2758949"/>
            <a:ext cx="0" cy="9235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0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49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6D954F"/>
                </a:solidFill>
              </a:rPr>
              <a:t>Github</a:t>
            </a:r>
            <a:r>
              <a:rPr lang="en-US" altLang="ko-KR" sz="2400" b="1" dirty="0" smtClean="0">
                <a:solidFill>
                  <a:srgbClr val="6D954F"/>
                </a:solidFill>
              </a:rPr>
              <a:t> </a:t>
            </a:r>
            <a:r>
              <a:rPr lang="ko-KR" altLang="en-US" sz="2400" b="1" dirty="0" smtClean="0">
                <a:solidFill>
                  <a:srgbClr val="6D954F"/>
                </a:solidFill>
              </a:rPr>
              <a:t>회원가입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50" y="997527"/>
            <a:ext cx="9987836" cy="58527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74372" y="2123090"/>
            <a:ext cx="2764221" cy="3195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24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553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6D954F"/>
                </a:solidFill>
              </a:rPr>
              <a:t>G</a:t>
            </a:r>
            <a:r>
              <a:rPr lang="en-US" altLang="ko-KR" sz="2400" b="1" dirty="0" err="1" smtClean="0">
                <a:solidFill>
                  <a:srgbClr val="6D954F"/>
                </a:solidFill>
              </a:rPr>
              <a:t>itBash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2" y="1639338"/>
            <a:ext cx="8214643" cy="45203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945" y="2352502"/>
            <a:ext cx="3161802" cy="326430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7922029" y="3840480"/>
            <a:ext cx="74814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5192" y="4497185"/>
            <a:ext cx="4914008" cy="11196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553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6D954F"/>
                </a:solidFill>
              </a:rPr>
              <a:t>G</a:t>
            </a:r>
            <a:r>
              <a:rPr lang="en-US" altLang="ko-KR" sz="2400" b="1" dirty="0" err="1" smtClean="0">
                <a:solidFill>
                  <a:srgbClr val="6D954F"/>
                </a:solidFill>
              </a:rPr>
              <a:t>itBash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3" y="2459499"/>
            <a:ext cx="10258425" cy="290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39782" y="3574472"/>
            <a:ext cx="108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6D954F"/>
                </a:solidFill>
              </a:rPr>
              <a:t>오류</a:t>
            </a:r>
            <a:r>
              <a:rPr lang="en-US" altLang="ko-KR" sz="2400" b="1" dirty="0" smtClean="0">
                <a:solidFill>
                  <a:srgbClr val="6D954F"/>
                </a:solidFill>
              </a:rPr>
              <a:t>!!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02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553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6D954F"/>
                </a:solidFill>
              </a:rPr>
              <a:t>G</a:t>
            </a:r>
            <a:r>
              <a:rPr lang="en-US" altLang="ko-KR" sz="2400" b="1" dirty="0" err="1" smtClean="0">
                <a:solidFill>
                  <a:srgbClr val="6D954F"/>
                </a:solidFill>
              </a:rPr>
              <a:t>itBash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8" y="3562521"/>
            <a:ext cx="8582025" cy="3095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071" y="93364"/>
            <a:ext cx="82962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49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6D954F"/>
                </a:solidFill>
              </a:rPr>
              <a:t>Github</a:t>
            </a:r>
            <a:r>
              <a:rPr lang="en-US" altLang="ko-KR" sz="2400" b="1" dirty="0" smtClean="0">
                <a:solidFill>
                  <a:srgbClr val="6D954F"/>
                </a:solidFill>
              </a:rPr>
              <a:t> </a:t>
            </a:r>
            <a:r>
              <a:rPr lang="ko-KR" altLang="en-US" sz="2400" b="1" dirty="0" smtClean="0">
                <a:solidFill>
                  <a:srgbClr val="6D954F"/>
                </a:solidFill>
              </a:rPr>
              <a:t>회원가입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64" y="970728"/>
            <a:ext cx="10364646" cy="58872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789" y="970728"/>
            <a:ext cx="6852454" cy="57951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167287" y="1432393"/>
            <a:ext cx="43321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3" y="997527"/>
            <a:ext cx="5843752" cy="586047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49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6D954F"/>
                </a:solidFill>
              </a:rPr>
              <a:t>Github</a:t>
            </a:r>
            <a:r>
              <a:rPr lang="en-US" altLang="ko-KR" sz="2400" b="1" dirty="0" smtClean="0">
                <a:solidFill>
                  <a:srgbClr val="6D954F"/>
                </a:solidFill>
              </a:rPr>
              <a:t> </a:t>
            </a:r>
            <a:r>
              <a:rPr lang="ko-KR" altLang="en-US" sz="2400" b="1" dirty="0" smtClean="0">
                <a:solidFill>
                  <a:srgbClr val="6D954F"/>
                </a:solidFill>
              </a:rPr>
              <a:t>회원가입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88" y="0"/>
            <a:ext cx="7787601" cy="68580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389242" y="1306269"/>
            <a:ext cx="93950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6958" y="827833"/>
            <a:ext cx="8430802" cy="60301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49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6D954F"/>
                </a:solidFill>
              </a:rPr>
              <a:t>Github</a:t>
            </a:r>
            <a:r>
              <a:rPr lang="en-US" altLang="ko-KR" sz="2400" b="1" dirty="0" smtClean="0">
                <a:solidFill>
                  <a:srgbClr val="6D954F"/>
                </a:solidFill>
              </a:rPr>
              <a:t> </a:t>
            </a:r>
            <a:r>
              <a:rPr lang="ko-KR" altLang="en-US" sz="2400" b="1" dirty="0" smtClean="0">
                <a:solidFill>
                  <a:srgbClr val="6D954F"/>
                </a:solidFill>
              </a:rPr>
              <a:t>회원가입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40" y="1092120"/>
            <a:ext cx="4387960" cy="433121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6785601" y="3303234"/>
            <a:ext cx="93950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561490" y="3184634"/>
            <a:ext cx="2133600" cy="23122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49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6D954F"/>
                </a:solidFill>
              </a:rPr>
              <a:t>Github</a:t>
            </a:r>
            <a:r>
              <a:rPr lang="en-US" altLang="ko-KR" sz="2400" b="1" dirty="0" smtClean="0">
                <a:solidFill>
                  <a:srgbClr val="6D954F"/>
                </a:solidFill>
              </a:rPr>
              <a:t> </a:t>
            </a:r>
            <a:r>
              <a:rPr lang="ko-KR" altLang="en-US" sz="2400" b="1" dirty="0" smtClean="0">
                <a:solidFill>
                  <a:srgbClr val="6D954F"/>
                </a:solidFill>
              </a:rPr>
              <a:t>회원가입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096" y="1234308"/>
            <a:ext cx="8805755" cy="528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49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6D954F"/>
                </a:solidFill>
              </a:rPr>
              <a:t>Github</a:t>
            </a:r>
            <a:r>
              <a:rPr lang="en-US" altLang="ko-KR" sz="2400" b="1" dirty="0" smtClean="0">
                <a:solidFill>
                  <a:srgbClr val="6D954F"/>
                </a:solidFill>
              </a:rPr>
              <a:t> </a:t>
            </a:r>
            <a:r>
              <a:rPr lang="ko-KR" altLang="en-US" sz="2400" b="1" dirty="0" smtClean="0">
                <a:solidFill>
                  <a:srgbClr val="6D954F"/>
                </a:solidFill>
              </a:rPr>
              <a:t>회원가입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64" y="997527"/>
            <a:ext cx="10807040" cy="70035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536690" y="2024547"/>
            <a:ext cx="1081690" cy="23122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161309" y="1238597"/>
            <a:ext cx="14962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071024" y="2844800"/>
            <a:ext cx="4656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0071024" y="3064933"/>
            <a:ext cx="4656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8467" y="2726266"/>
            <a:ext cx="127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프로필 수정</a:t>
            </a:r>
            <a:endParaRPr lang="en-US" altLang="ko-KR" sz="12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2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레포지토리수정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2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553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6D954F"/>
                </a:solidFill>
              </a:rPr>
              <a:t>Github</a:t>
            </a:r>
            <a:r>
              <a:rPr lang="en-US" altLang="ko-KR" sz="2400" b="1" dirty="0" smtClean="0">
                <a:solidFill>
                  <a:srgbClr val="6D954F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6D954F"/>
                </a:solidFill>
              </a:rPr>
              <a:t>레포지토리</a:t>
            </a:r>
            <a:r>
              <a:rPr lang="en-US" altLang="ko-KR" sz="2400" b="1" dirty="0" smtClean="0">
                <a:solidFill>
                  <a:srgbClr val="6D954F"/>
                </a:solidFill>
              </a:rPr>
              <a:t>(Repository)</a:t>
            </a:r>
            <a:r>
              <a:rPr lang="ko-KR" altLang="en-US" sz="2400" b="1" dirty="0" smtClean="0">
                <a:solidFill>
                  <a:srgbClr val="6D954F"/>
                </a:solidFill>
              </a:rPr>
              <a:t> 생성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22" y="997527"/>
            <a:ext cx="9710737" cy="586649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296786" y="2452255"/>
            <a:ext cx="457200" cy="340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488084" y="3660371"/>
            <a:ext cx="457200" cy="340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95" y="766694"/>
            <a:ext cx="7010485" cy="616018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CF23695-820E-4BD2-9E55-8A5BD2963D27}"/>
              </a:ext>
            </a:extLst>
          </p:cNvPr>
          <p:cNvSpPr/>
          <p:nvPr/>
        </p:nvSpPr>
        <p:spPr>
          <a:xfrm>
            <a:off x="356261" y="0"/>
            <a:ext cx="486888" cy="997527"/>
          </a:xfrm>
          <a:prstGeom prst="rect">
            <a:avLst/>
          </a:prstGeom>
          <a:solidFill>
            <a:srgbClr val="6D954F"/>
          </a:solidFill>
          <a:ln>
            <a:solidFill>
              <a:srgbClr val="6D9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400" dirty="0" smtClean="0"/>
              <a:t>1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FE1D2-3E9D-4A7E-91CB-FC7CE5B45816}"/>
              </a:ext>
            </a:extLst>
          </p:cNvPr>
          <p:cNvSpPr txBox="1"/>
          <p:nvPr/>
        </p:nvSpPr>
        <p:spPr>
          <a:xfrm>
            <a:off x="984964" y="535862"/>
            <a:ext cx="553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6D954F"/>
                </a:solidFill>
              </a:rPr>
              <a:t>Github</a:t>
            </a:r>
            <a:r>
              <a:rPr lang="en-US" altLang="ko-KR" sz="2400" b="1" dirty="0" smtClean="0">
                <a:solidFill>
                  <a:srgbClr val="6D954F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6D954F"/>
                </a:solidFill>
              </a:rPr>
              <a:t>레포지토리</a:t>
            </a:r>
            <a:r>
              <a:rPr lang="en-US" altLang="ko-KR" sz="2400" b="1" dirty="0" smtClean="0">
                <a:solidFill>
                  <a:srgbClr val="6D954F"/>
                </a:solidFill>
              </a:rPr>
              <a:t>(Repository)</a:t>
            </a:r>
            <a:r>
              <a:rPr lang="ko-KR" altLang="en-US" sz="2400" b="1" dirty="0" smtClean="0">
                <a:solidFill>
                  <a:srgbClr val="6D954F"/>
                </a:solidFill>
              </a:rPr>
              <a:t> 생성</a:t>
            </a:r>
            <a:endParaRPr lang="ko-KR" altLang="en-US" sz="2400" b="1" dirty="0">
              <a:solidFill>
                <a:srgbClr val="6D954F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823855" y="2676698"/>
            <a:ext cx="9227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29841" y="5572298"/>
            <a:ext cx="25575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529841" y="4242261"/>
            <a:ext cx="2133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399</Words>
  <Application>Microsoft Office PowerPoint</Application>
  <PresentationFormat>와이드스크린</PresentationFormat>
  <Paragraphs>139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MD이솝체</vt:lpstr>
      <vt:lpstr>맑은 고딕</vt:lpstr>
      <vt:lpstr>Arial</vt:lpstr>
      <vt:lpstr>Office 테마</vt:lpstr>
      <vt:lpstr>Git(분산 버전 관리 시스템)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  </dc:title>
  <dc:creator>User</dc:creator>
  <cp:lastModifiedBy>User</cp:lastModifiedBy>
  <cp:revision>45</cp:revision>
  <dcterms:created xsi:type="dcterms:W3CDTF">2019-07-25T14:33:46Z</dcterms:created>
  <dcterms:modified xsi:type="dcterms:W3CDTF">2019-07-26T06:34:56Z</dcterms:modified>
</cp:coreProperties>
</file>