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4" r:id="rId6"/>
    <p:sldId id="261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DF"/>
    <a:srgbClr val="D6BFAC"/>
    <a:srgbClr val="FDF0C2"/>
    <a:srgbClr val="F9ED97"/>
    <a:srgbClr val="E6C3B4"/>
    <a:srgbClr val="F4E3DC"/>
    <a:srgbClr val="F4D59C"/>
    <a:srgbClr val="EED4CE"/>
    <a:srgbClr val="FDC20C"/>
    <a:srgbClr val="FB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8C44-A4DE-FFF5-34F1-21A6A6F7F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B6BFAC-1B27-1838-C86D-24936E72F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B733-7B50-07D7-3A4D-6351735D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DEA33-4346-CE97-B8DC-D77571B0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AFBF-6213-F2D5-4DA0-5C02DC73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1E3B-9B70-61CA-D211-AED31E0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90DAE-CE6D-CBC9-12FE-68B486EA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3D407-1DE2-B78C-A79E-890B867E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50FF3-8392-78B2-9778-CC37AEC0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A3877-3722-9960-FFDB-C74DF0BA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5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CAFEB8-DCB9-4CF9-E4C2-5ABC1637B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1FD15-78A7-C431-BFC7-96C2CB60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9533F-4E97-09B7-912F-C8223AD8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A0DAC-B871-FC5D-2D72-ED182B6A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D0760-BA8A-AC4E-8D10-8003730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086AD-A737-CC48-BE09-8E495E96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A11B2-BBB4-2DFF-1468-A0FD7A55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0486D-00F2-8665-999A-FA50138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2ED3-E8B5-9669-27B1-4AF0FB92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4223F-FE69-C9A8-F206-5BDD04FA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94B6-BC15-3503-B35B-575662D9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CD019-1FA0-AD2A-06EC-2FB82573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CCCD4-A310-195E-6A4D-B883E12A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B75B7-47F3-FC37-2B54-0B0DF55C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A9643-4FE7-BBF7-DCF0-DF2C9A5E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A014-C993-14CE-5D18-930BDA7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179DF-4EBB-2D92-C2D0-E8ECE04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106AD-E1EA-FC6F-FD67-D887705F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904B-EA50-2BBB-6C3A-25A76E68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174BF-18F1-B1F7-1390-D4F7C16E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D37A3-3FE5-B624-B7AE-ED143193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8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3139-0A21-20DB-A2BF-9EB60347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16AB4-676F-0561-81E3-4BDC4739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F1291-AC3D-C832-1D16-FC61814B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7C782B-D8B0-20BA-15CA-8B761714E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E8C161-56FB-8BE8-D9E7-E5F3FDC27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CB543-B6AD-9EAF-3C92-042DDF3C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B8E8D-F63B-F078-ADC0-3D6230F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490F7-076E-6B04-A469-7FE6A849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ED8B3-1264-E004-4592-B0D887B0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BF3C0-4E16-0591-4571-852B5FD6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624980-EAC9-B020-DA12-623B568B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B3694-50BF-A6BD-A444-05198CE6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9404C1-79F4-81B6-BE75-6054DEFF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4BEB3-768D-E439-AACA-0C87341C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FDA9B1-907C-A7E7-3578-ADECD5C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D9D1-B148-B4E2-E378-A7597E6D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094A3-F037-C698-3AD4-59996A44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FCBB5-A65B-1190-20B6-3DA888FFA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929775-C75D-6015-1A4D-A61E57B0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58F30-7AA1-91C5-5980-99E87CBA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45619-C458-C6A9-6DC9-F07993D4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90D60-7537-0422-935E-FF902871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483FE-C133-E9BC-C622-0FDD210D2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4B019-F348-B320-5CC9-CAD1DA18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69101-633E-D013-3329-0754BB0F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BDDCF-696E-5896-A595-BE7BD404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BB52A-3B29-E9A6-6BF3-B9955E1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D87E85-91D1-361C-E385-87AD63E7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50C4E-8313-8C46-2982-737A617A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B47B7-986F-C607-4F45-4FCCD905E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132F-E2A9-450D-B019-D96EC9354928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72370-8951-55C5-B12C-8FF1D9DB7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3D8D5-430D-7A74-4A14-E96E0BC5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9597-84E9-4B0F-96CC-AC125F91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CA497-3D48-A24D-8FBB-9A08BFD6F25F}"/>
              </a:ext>
            </a:extLst>
          </p:cNvPr>
          <p:cNvSpPr txBox="1"/>
          <p:nvPr/>
        </p:nvSpPr>
        <p:spPr>
          <a:xfrm>
            <a:off x="1005773" y="2857957"/>
            <a:ext cx="598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UI/UX </a:t>
            </a:r>
            <a:r>
              <a:rPr lang="ko-KR" altLang="en-US" sz="4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디자인 특강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B408C-9FEF-0788-C501-2EFDC4571414}"/>
              </a:ext>
            </a:extLst>
          </p:cNvPr>
          <p:cNvSpPr txBox="1"/>
          <p:nvPr/>
        </p:nvSpPr>
        <p:spPr>
          <a:xfrm>
            <a:off x="1034957" y="249835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2022.08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314F2-2686-6A57-74D1-B98F458AC0AB}"/>
              </a:ext>
            </a:extLst>
          </p:cNvPr>
          <p:cNvSpPr txBox="1"/>
          <p:nvPr/>
        </p:nvSpPr>
        <p:spPr>
          <a:xfrm>
            <a:off x="1005773" y="2123973"/>
            <a:ext cx="32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사용도구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FIGMA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51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CBB390-CAAB-6EE6-06F1-46AF357E0147}"/>
              </a:ext>
            </a:extLst>
          </p:cNvPr>
          <p:cNvSpPr txBox="1"/>
          <p:nvPr/>
        </p:nvSpPr>
        <p:spPr>
          <a:xfrm>
            <a:off x="887083" y="1045262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PROJECT.1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D15B3-A383-D042-6869-266E5252FCC6}"/>
              </a:ext>
            </a:extLst>
          </p:cNvPr>
          <p:cNvSpPr txBox="1"/>
          <p:nvPr/>
        </p:nvSpPr>
        <p:spPr>
          <a:xfrm>
            <a:off x="887082" y="1485026"/>
            <a:ext cx="592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화장품 브랜드 </a:t>
            </a:r>
            <a:r>
              <a:rPr lang="ko-KR" altLang="en-US" sz="36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웹앱</a:t>
            </a:r>
            <a:r>
              <a:rPr lang="ko-KR" altLang="en-US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디자인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70686-8851-D104-0562-3324CD47DA72}"/>
              </a:ext>
            </a:extLst>
          </p:cNvPr>
          <p:cNvSpPr txBox="1"/>
          <p:nvPr/>
        </p:nvSpPr>
        <p:spPr>
          <a:xfrm>
            <a:off x="887083" y="2154519"/>
            <a:ext cx="384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rom&amp;nd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홈페이지 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UI/UX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EABA-0289-BE47-699D-B63308D3151B}"/>
              </a:ext>
            </a:extLst>
          </p:cNvPr>
          <p:cNvSpPr txBox="1"/>
          <p:nvPr/>
        </p:nvSpPr>
        <p:spPr>
          <a:xfrm>
            <a:off x="9470134" y="1069127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01</a:t>
            </a:r>
            <a:endParaRPr lang="ko-KR" altLang="en-US" sz="9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9A2CC-DF1F-B407-6B44-3A20EB3BE937}"/>
              </a:ext>
            </a:extLst>
          </p:cNvPr>
          <p:cNvSpPr txBox="1"/>
          <p:nvPr/>
        </p:nvSpPr>
        <p:spPr>
          <a:xfrm>
            <a:off x="9062022" y="3336571"/>
            <a:ext cx="233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ABOUCT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D293B-3DAF-6B66-620B-54EFA9FD228A}"/>
              </a:ext>
            </a:extLst>
          </p:cNvPr>
          <p:cNvSpPr txBox="1"/>
          <p:nvPr/>
        </p:nvSpPr>
        <p:spPr>
          <a:xfrm>
            <a:off x="7610595" y="4835310"/>
            <a:ext cx="358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브랜드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rom&amp;nd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웹앱의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UI/UX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디자인해보았습니다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E7FD65B-A0A2-6862-3C3B-0616F19B599C}"/>
              </a:ext>
            </a:extLst>
          </p:cNvPr>
          <p:cNvCxnSpPr>
            <a:cxnSpLocks/>
          </p:cNvCxnSpPr>
          <p:nvPr/>
        </p:nvCxnSpPr>
        <p:spPr>
          <a:xfrm>
            <a:off x="7610594" y="3091543"/>
            <a:ext cx="35811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7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EED4CE"/>
            </a:gs>
            <a:gs pos="2098">
              <a:srgbClr val="F8ECE8">
                <a:alpha val="72000"/>
              </a:srgbClr>
            </a:gs>
            <a:gs pos="100000">
              <a:srgbClr val="F8ECE8">
                <a:alpha val="72000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DEB7D8-3BEF-9879-6CE0-F257C157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00" y="719839"/>
            <a:ext cx="2387736" cy="5418322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4848577-65C5-499C-ED2A-7EFC19B55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/>
          <a:stretch/>
        </p:blipFill>
        <p:spPr>
          <a:xfrm>
            <a:off x="4952054" y="720660"/>
            <a:ext cx="2391982" cy="5416805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F59EEE-8B44-067B-D972-6396856B0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6"/>
          <a:stretch/>
        </p:blipFill>
        <p:spPr>
          <a:xfrm>
            <a:off x="1556396" y="719965"/>
            <a:ext cx="2396713" cy="5416806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79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CBB390-CAAB-6EE6-06F1-46AF357E0147}"/>
              </a:ext>
            </a:extLst>
          </p:cNvPr>
          <p:cNvSpPr txBox="1"/>
          <p:nvPr/>
        </p:nvSpPr>
        <p:spPr>
          <a:xfrm>
            <a:off x="887083" y="1045262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PROJECT.2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D15B3-A383-D042-6869-266E5252FCC6}"/>
              </a:ext>
            </a:extLst>
          </p:cNvPr>
          <p:cNvSpPr txBox="1"/>
          <p:nvPr/>
        </p:nvSpPr>
        <p:spPr>
          <a:xfrm>
            <a:off x="887083" y="1485026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음악 감상 어플 디자인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70686-8851-D104-0562-3324CD47DA72}"/>
              </a:ext>
            </a:extLst>
          </p:cNvPr>
          <p:cNvSpPr txBox="1"/>
          <p:nvPr/>
        </p:nvSpPr>
        <p:spPr>
          <a:xfrm>
            <a:off x="887083" y="215451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음악 감상 어플 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UI/UX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008E7-C75F-0296-94A9-E2B19383E6F9}"/>
              </a:ext>
            </a:extLst>
          </p:cNvPr>
          <p:cNvSpPr txBox="1"/>
          <p:nvPr/>
        </p:nvSpPr>
        <p:spPr>
          <a:xfrm>
            <a:off x="9470134" y="1069127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</a:t>
            </a:r>
            <a:endParaRPr lang="ko-KR" altLang="en-US" sz="9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FD13D-4BF4-8BD6-2989-50D9726B6A91}"/>
              </a:ext>
            </a:extLst>
          </p:cNvPr>
          <p:cNvSpPr txBox="1"/>
          <p:nvPr/>
        </p:nvSpPr>
        <p:spPr>
          <a:xfrm>
            <a:off x="9062022" y="3336571"/>
            <a:ext cx="233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ABOUCT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15693-5E54-88B4-79FA-D3B41EA9B83C}"/>
              </a:ext>
            </a:extLst>
          </p:cNvPr>
          <p:cNvSpPr txBox="1"/>
          <p:nvPr/>
        </p:nvSpPr>
        <p:spPr>
          <a:xfrm>
            <a:off x="7610595" y="4835310"/>
            <a:ext cx="358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음악 감상 어플 플레이어와 앨범 소개 페이지를 디자인해보았습니다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C3B3F2-9D54-DD60-9E1A-C580C37B5DE8}"/>
              </a:ext>
            </a:extLst>
          </p:cNvPr>
          <p:cNvCxnSpPr>
            <a:cxnSpLocks/>
          </p:cNvCxnSpPr>
          <p:nvPr/>
        </p:nvCxnSpPr>
        <p:spPr>
          <a:xfrm>
            <a:off x="7610594" y="3091543"/>
            <a:ext cx="35811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2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4CCE2">
                <a:alpha val="57000"/>
              </a:srgbClr>
            </a:gs>
            <a:gs pos="50000">
              <a:srgbClr val="E5E7C7"/>
            </a:gs>
            <a:gs pos="100000">
              <a:srgbClr val="94CCE2">
                <a:alpha val="57000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B29A616-1B27-20A1-FC54-C23564F5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01" y="720000"/>
            <a:ext cx="2509997" cy="5418000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038C06-2A3A-7D35-DAF2-D5A48F590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37" r="662"/>
          <a:stretch/>
        </p:blipFill>
        <p:spPr>
          <a:xfrm>
            <a:off x="4953600" y="720000"/>
            <a:ext cx="2509997" cy="5458644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1D7018-D855-13AE-C925-69425EA0A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-142" r="260" b="8512"/>
          <a:stretch/>
        </p:blipFill>
        <p:spPr>
          <a:xfrm>
            <a:off x="8352000" y="719999"/>
            <a:ext cx="2490939" cy="5418000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9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CBB390-CAAB-6EE6-06F1-46AF357E0147}"/>
              </a:ext>
            </a:extLst>
          </p:cNvPr>
          <p:cNvSpPr txBox="1"/>
          <p:nvPr/>
        </p:nvSpPr>
        <p:spPr>
          <a:xfrm>
            <a:off x="887083" y="1045262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PROJECT.3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D15B3-A383-D042-6869-266E5252FCC6}"/>
              </a:ext>
            </a:extLst>
          </p:cNvPr>
          <p:cNvSpPr txBox="1"/>
          <p:nvPr/>
        </p:nvSpPr>
        <p:spPr>
          <a:xfrm>
            <a:off x="887083" y="1485026"/>
            <a:ext cx="537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다이닝코드 어플</a:t>
            </a:r>
            <a:r>
              <a:rPr lang="en-US" altLang="ko-KR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디자인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70686-8851-D104-0562-3324CD47DA72}"/>
              </a:ext>
            </a:extLst>
          </p:cNvPr>
          <p:cNvSpPr txBox="1"/>
          <p:nvPr/>
        </p:nvSpPr>
        <p:spPr>
          <a:xfrm>
            <a:off x="887083" y="215451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다이닝코드 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UI/UX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7B8D4-1C9A-2B54-D320-A39E7C078BE9}"/>
              </a:ext>
            </a:extLst>
          </p:cNvPr>
          <p:cNvSpPr txBox="1"/>
          <p:nvPr/>
        </p:nvSpPr>
        <p:spPr>
          <a:xfrm>
            <a:off x="9470134" y="1069127"/>
            <a:ext cx="19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03</a:t>
            </a:r>
            <a:endParaRPr lang="ko-KR" altLang="en-US" sz="9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D08A0-9CC4-42AA-C4D0-92A7F20D518E}"/>
              </a:ext>
            </a:extLst>
          </p:cNvPr>
          <p:cNvSpPr txBox="1"/>
          <p:nvPr/>
        </p:nvSpPr>
        <p:spPr>
          <a:xfrm>
            <a:off x="9062022" y="3336571"/>
            <a:ext cx="233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ABOUCT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8B945-ECC3-DD57-6ADA-FD86FC1879C3}"/>
              </a:ext>
            </a:extLst>
          </p:cNvPr>
          <p:cNvSpPr txBox="1"/>
          <p:nvPr/>
        </p:nvSpPr>
        <p:spPr>
          <a:xfrm>
            <a:off x="7610595" y="4835310"/>
            <a:ext cx="3581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맛집 추천 어플 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다이닝코드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UI/UX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새롭게 디자인 해 보았습니다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D20956-66D7-E48D-E215-501C83D09100}"/>
              </a:ext>
            </a:extLst>
          </p:cNvPr>
          <p:cNvCxnSpPr>
            <a:cxnSpLocks/>
          </p:cNvCxnSpPr>
          <p:nvPr/>
        </p:nvCxnSpPr>
        <p:spPr>
          <a:xfrm>
            <a:off x="7610594" y="3091543"/>
            <a:ext cx="35811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8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6C3B4"/>
            </a:gs>
            <a:gs pos="2098">
              <a:srgbClr val="F4E3DC"/>
            </a:gs>
            <a:gs pos="100000">
              <a:srgbClr val="F4E3DC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B29A616-1B27-20A1-FC54-C23564F5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200" y="720000"/>
            <a:ext cx="2530944" cy="5418000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038C06-2A3A-7D35-DAF2-D5A48F59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r="455"/>
          <a:stretch/>
        </p:blipFill>
        <p:spPr>
          <a:xfrm>
            <a:off x="5039967" y="720000"/>
            <a:ext cx="2507920" cy="5418000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1D7018-D855-13AE-C925-69425EA0A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 r="790"/>
          <a:stretch/>
        </p:blipFill>
        <p:spPr>
          <a:xfrm>
            <a:off x="8501710" y="720000"/>
            <a:ext cx="2490940" cy="5418000"/>
          </a:xfrm>
          <a:prstGeom prst="rect">
            <a:avLst/>
          </a:prstGeom>
          <a:effectLst>
            <a:outerShdw blurRad="292100" dist="38100" dir="5400000" sx="104000" sy="104000" algn="t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94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에스코어 드림 3 Light</vt:lpstr>
      <vt:lpstr>에스코어 드림 4 Regular</vt:lpstr>
      <vt:lpstr>에스코어 드림 5 Medium</vt:lpstr>
      <vt:lpstr>에스코어 드림 7 ExtraBold</vt:lpstr>
      <vt:lpstr>에스코어 드림 8 Heavy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 f</dc:creator>
  <cp:lastModifiedBy>f f</cp:lastModifiedBy>
  <cp:revision>2</cp:revision>
  <dcterms:created xsi:type="dcterms:W3CDTF">2022-12-17T09:50:29Z</dcterms:created>
  <dcterms:modified xsi:type="dcterms:W3CDTF">2023-01-01T20:25:47Z</dcterms:modified>
</cp:coreProperties>
</file>