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5D57-6467-4F0F-97E6-C9125B4282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4331-A846-4CDA-AA55-BEA8D538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Exploratory Machine Learning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Method: One Hot</a:t>
            </a:r>
          </a:p>
          <a:p>
            <a:r>
              <a:rPr lang="en-US" dirty="0" smtClean="0"/>
              <a:t>Validation: Train-Test Split (90%, 10%)</a:t>
            </a:r>
          </a:p>
          <a:p>
            <a:r>
              <a:rPr lang="en-US" dirty="0" smtClean="0"/>
              <a:t>ML Algorithms:</a:t>
            </a:r>
          </a:p>
          <a:p>
            <a:pPr lvl="1"/>
            <a:r>
              <a:rPr lang="en-US" dirty="0" smtClean="0"/>
              <a:t>LASSO</a:t>
            </a:r>
          </a:p>
          <a:p>
            <a:pPr lvl="1"/>
            <a:r>
              <a:rPr lang="en-US" dirty="0" smtClean="0"/>
              <a:t>Ridge</a:t>
            </a:r>
          </a:p>
          <a:p>
            <a:pPr lvl="1"/>
            <a:r>
              <a:rPr lang="en-US" altLang="zh-CN" dirty="0" smtClean="0"/>
              <a:t>CART</a:t>
            </a:r>
          </a:p>
          <a:p>
            <a:pPr lvl="1"/>
            <a:r>
              <a:rPr lang="en-US" dirty="0" smtClean="0"/>
              <a:t>RF</a:t>
            </a:r>
          </a:p>
          <a:p>
            <a:pPr lvl="1"/>
            <a:r>
              <a:rPr lang="en-US" dirty="0" smtClean="0"/>
              <a:t>XGB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89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43207"/>
            <a:ext cx="8813800" cy="691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LASSO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94" r="91"/>
          <a:stretch/>
        </p:blipFill>
        <p:spPr>
          <a:xfrm>
            <a:off x="243840" y="934720"/>
            <a:ext cx="8813800" cy="352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43840" y="4937760"/>
            <a:ext cx="8813800" cy="123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lambda: 0.16681005372</a:t>
            </a:r>
          </a:p>
          <a:p>
            <a:r>
              <a:rPr lang="en-US" dirty="0"/>
              <a:t>Mean Absolute Error: 1304.56199159</a:t>
            </a:r>
          </a:p>
        </p:txBody>
      </p:sp>
    </p:spTree>
    <p:extLst>
      <p:ext uri="{BB962C8B-B14F-4D97-AF65-F5344CB8AC3E}">
        <p14:creationId xmlns:p14="http://schemas.microsoft.com/office/powerpoint/2010/main" val="19671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086"/>
            <a:ext cx="8798560" cy="837883"/>
          </a:xfrm>
        </p:spPr>
        <p:txBody>
          <a:bodyPr/>
          <a:lstStyle/>
          <a:p>
            <a:r>
              <a:rPr lang="en-US" dirty="0" smtClean="0"/>
              <a:t>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5226368"/>
            <a:ext cx="8798560" cy="1225232"/>
          </a:xfrm>
        </p:spPr>
        <p:txBody>
          <a:bodyPr>
            <a:normAutofit/>
          </a:bodyPr>
          <a:lstStyle/>
          <a:p>
            <a:r>
              <a:rPr lang="en-US" dirty="0" smtClean="0"/>
              <a:t>Best lambda: 1000.0</a:t>
            </a:r>
          </a:p>
          <a:p>
            <a:r>
              <a:rPr lang="en-US" dirty="0" smtClean="0"/>
              <a:t>Mean Absolute Error: 1306.081294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0" y="1009968"/>
            <a:ext cx="8793320" cy="351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327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3045"/>
            <a:ext cx="8585200" cy="701675"/>
          </a:xfrm>
        </p:spPr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00320"/>
            <a:ext cx="8763000" cy="1076642"/>
          </a:xfrm>
        </p:spPr>
        <p:txBody>
          <a:bodyPr/>
          <a:lstStyle/>
          <a:p>
            <a:r>
              <a:rPr lang="en-US" dirty="0" smtClean="0"/>
              <a:t>Best Tree Depth: 11</a:t>
            </a:r>
          </a:p>
          <a:p>
            <a:r>
              <a:rPr lang="en-US" dirty="0" smtClean="0"/>
              <a:t>Mean Absolute Error: </a:t>
            </a:r>
            <a:r>
              <a:rPr lang="en-US" dirty="0" smtClean="0"/>
              <a:t>1363.85839567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34720"/>
            <a:ext cx="876300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3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258445"/>
            <a:ext cx="8595360" cy="701675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5100320"/>
            <a:ext cx="8699500" cy="1076643"/>
          </a:xfrm>
        </p:spPr>
        <p:txBody>
          <a:bodyPr/>
          <a:lstStyle/>
          <a:p>
            <a:r>
              <a:rPr lang="en-US" dirty="0" smtClean="0"/>
              <a:t>Number of Trees: 500</a:t>
            </a:r>
          </a:p>
          <a:p>
            <a:r>
              <a:rPr lang="en-US" dirty="0" smtClean="0"/>
              <a:t>Mean Absolute Error: Approaching 1240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960120"/>
            <a:ext cx="8699500" cy="347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58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" y="365126"/>
            <a:ext cx="8249920" cy="742315"/>
          </a:xfrm>
        </p:spPr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66640"/>
            <a:ext cx="7886700" cy="1310322"/>
          </a:xfrm>
        </p:spPr>
        <p:txBody>
          <a:bodyPr/>
          <a:lstStyle/>
          <a:p>
            <a:r>
              <a:rPr lang="en-US" dirty="0" smtClean="0"/>
              <a:t>Number of boosted models: 1500</a:t>
            </a:r>
          </a:p>
          <a:p>
            <a:r>
              <a:rPr lang="en-US" dirty="0" smtClean="0"/>
              <a:t>Mean Absolute Error: Approaching 1200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1019810"/>
            <a:ext cx="8515350" cy="3406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9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82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Candara</vt:lpstr>
      <vt:lpstr>Office Theme</vt:lpstr>
      <vt:lpstr>Exploratory Machine Learning</vt:lpstr>
      <vt:lpstr>LASSO</vt:lpstr>
      <vt:lpstr>Ridge</vt:lpstr>
      <vt:lpstr>CART</vt:lpstr>
      <vt:lpstr>Random Forest</vt:lpstr>
      <vt:lpstr>Xgboost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Yuan</dc:creator>
  <cp:lastModifiedBy>Li Yuan</cp:lastModifiedBy>
  <cp:revision>9</cp:revision>
  <dcterms:created xsi:type="dcterms:W3CDTF">2016-11-27T21:40:49Z</dcterms:created>
  <dcterms:modified xsi:type="dcterms:W3CDTF">2016-11-28T02:07:04Z</dcterms:modified>
</cp:coreProperties>
</file>