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0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9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1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0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2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D965-BD70-4FAB-923F-C58056FDFEB0}" type="datetimeFigureOut">
              <a:rPr lang="zh-CN" altLang="en-US" smtClean="0"/>
              <a:t>2015/10/26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19E4-2B97-4348-89CD-BE286819E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福友量化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2015.10.23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75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量化工具的实现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Qtctp：github.com/sunwangme/qtctp</a:t>
            </a:r>
          </a:p>
          <a:p>
            <a:pPr lvl="1"/>
            <a:r>
              <a:rPr lang="en-US" altLang="zh-CN" dirty="0" smtClean="0"/>
              <a:t>Qtmdsrv：</a:t>
            </a:r>
            <a:r>
              <a:rPr lang="zh-CN" altLang="en-US" dirty="0" smtClean="0"/>
              <a:t>实时数据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Qttdsrv：</a:t>
            </a:r>
            <a:r>
              <a:rPr lang="zh-CN" altLang="en-US" dirty="0" smtClean="0"/>
              <a:t>交易辅助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Qthistorysrv：</a:t>
            </a:r>
            <a:r>
              <a:rPr lang="zh-CN" altLang="en-US" dirty="0" smtClean="0"/>
              <a:t>历史数据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Qtstrategysrv：</a:t>
            </a:r>
            <a:r>
              <a:rPr lang="zh-CN" altLang="en-US" dirty="0" smtClean="0"/>
              <a:t>策略平台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96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</a:t>
            </a:r>
            <a:r>
              <a:rPr lang="zh-CN" altLang="en-US" dirty="0" smtClean="0"/>
              <a:t>作计划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</a:t>
            </a:r>
            <a:r>
              <a:rPr lang="zh-CN" altLang="en-US" dirty="0" smtClean="0"/>
              <a:t>季</a:t>
            </a:r>
            <a:r>
              <a:rPr lang="en-US" altLang="zh-CN" dirty="0" smtClean="0"/>
              <a:t>-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2015.10.26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/>
            <a:r>
              <a:rPr lang="zh-CN" altLang="en-US" dirty="0"/>
              <a:t>完</a:t>
            </a:r>
            <a:r>
              <a:rPr lang="zh-CN" altLang="en-US" dirty="0" smtClean="0"/>
              <a:t>成</a:t>
            </a:r>
            <a:r>
              <a:rPr lang="en-US" altLang="zh-CN" dirty="0" smtClean="0"/>
              <a:t>qthistorysrv</a:t>
            </a:r>
          </a:p>
          <a:p>
            <a:pPr lvl="1"/>
            <a:r>
              <a:rPr lang="zh-CN" altLang="en-US" dirty="0"/>
              <a:t>完</a:t>
            </a:r>
            <a:r>
              <a:rPr lang="zh-CN" altLang="en-US" dirty="0" smtClean="0"/>
              <a:t>善</a:t>
            </a:r>
            <a:r>
              <a:rPr lang="en-US" altLang="zh-CN" dirty="0" smtClean="0"/>
              <a:t>qtmdsrv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qthistorysrv</a:t>
            </a:r>
          </a:p>
          <a:p>
            <a:pPr lvl="2"/>
            <a:r>
              <a:rPr lang="zh-CN" altLang="en-US" dirty="0"/>
              <a:t>自</a:t>
            </a:r>
            <a:r>
              <a:rPr lang="zh-CN" altLang="en-US" dirty="0" smtClean="0"/>
              <a:t>动收盘处理</a:t>
            </a:r>
            <a:endParaRPr lang="en-US" altLang="zh-CN" dirty="0" smtClean="0"/>
          </a:p>
          <a:p>
            <a:pPr lvl="2"/>
            <a:r>
              <a:rPr lang="zh-CN" altLang="en-US" dirty="0"/>
              <a:t>提供</a:t>
            </a:r>
            <a:r>
              <a:rPr lang="en-US" altLang="zh-CN" dirty="0"/>
              <a:t>push/websocket</a:t>
            </a:r>
            <a:r>
              <a:rPr lang="zh-CN" altLang="en-US" dirty="0"/>
              <a:t>和</a:t>
            </a:r>
            <a:r>
              <a:rPr lang="en-US" altLang="zh-CN" dirty="0"/>
              <a:t>rpc/jsonrpc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2"/>
            <a:r>
              <a:rPr lang="zh-CN" altLang="en-US" dirty="0" smtClean="0"/>
              <a:t>提供实盘和模拟通道</a:t>
            </a:r>
            <a:endParaRPr lang="en-US" altLang="zh-CN" dirty="0" smtClean="0"/>
          </a:p>
          <a:p>
            <a:pPr lvl="1"/>
            <a:r>
              <a:rPr lang="zh-CN" altLang="en-US" dirty="0"/>
              <a:t>完</a:t>
            </a:r>
            <a:r>
              <a:rPr lang="zh-CN" altLang="en-US" dirty="0" smtClean="0"/>
              <a:t>成</a:t>
            </a:r>
            <a:r>
              <a:rPr lang="en-US" altLang="zh-CN" dirty="0" smtClean="0"/>
              <a:t>qtstragegysrv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接通</a:t>
            </a:r>
            <a:r>
              <a:rPr lang="en-US" altLang="zh-CN" dirty="0" smtClean="0"/>
              <a:t>qtmdsrv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qthistorysrv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63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科学投资，长期赢家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正确的事情重复做</a:t>
            </a:r>
            <a:endParaRPr lang="en-US" altLang="zh-CN" dirty="0" smtClean="0"/>
          </a:p>
          <a:p>
            <a:r>
              <a:rPr lang="zh-CN" altLang="en-US" dirty="0" smtClean="0"/>
              <a:t>做小</a:t>
            </a:r>
            <a:r>
              <a:rPr lang="zh-CN" altLang="en-US" dirty="0"/>
              <a:t>周</a:t>
            </a:r>
            <a:r>
              <a:rPr lang="zh-CN" altLang="en-US" dirty="0" smtClean="0"/>
              <a:t>期，薄利多销</a:t>
            </a:r>
            <a:endParaRPr lang="en-US" altLang="zh-CN" dirty="0" smtClean="0"/>
          </a:p>
          <a:p>
            <a:pPr lvl="1"/>
            <a:r>
              <a:rPr lang="zh-CN" altLang="en-US" dirty="0"/>
              <a:t>观</a:t>
            </a:r>
            <a:r>
              <a:rPr lang="zh-CN" altLang="en-US" dirty="0" smtClean="0"/>
              <a:t>察级别</a:t>
            </a:r>
            <a:r>
              <a:rPr lang="en-US" altLang="zh-CN" dirty="0" smtClean="0"/>
              <a:t>30f</a:t>
            </a:r>
            <a:r>
              <a:rPr lang="zh-CN" altLang="en-US" dirty="0" smtClean="0"/>
              <a:t>以</a:t>
            </a:r>
            <a:r>
              <a:rPr lang="zh-CN" altLang="en-US" dirty="0" smtClean="0"/>
              <a:t>内，如</a:t>
            </a:r>
            <a:r>
              <a:rPr lang="en-US" altLang="zh-CN" dirty="0" smtClean="0"/>
              <a:t>10/15/30f</a:t>
            </a:r>
            <a:endParaRPr lang="en-US" altLang="zh-CN" dirty="0" smtClean="0"/>
          </a:p>
          <a:p>
            <a:pPr lvl="1"/>
            <a:r>
              <a:rPr lang="zh-CN" altLang="en-US" dirty="0"/>
              <a:t>操</a:t>
            </a:r>
            <a:r>
              <a:rPr lang="zh-CN" altLang="en-US" dirty="0" smtClean="0"/>
              <a:t>作级别</a:t>
            </a:r>
            <a:r>
              <a:rPr lang="en-US" altLang="zh-CN" dirty="0" smtClean="0"/>
              <a:t>5f</a:t>
            </a:r>
            <a:r>
              <a:rPr lang="zh-CN" altLang="en-US" dirty="0" smtClean="0"/>
              <a:t>以</a:t>
            </a:r>
            <a:r>
              <a:rPr lang="zh-CN" altLang="en-US" dirty="0" smtClean="0"/>
              <a:t>内，如</a:t>
            </a:r>
            <a:r>
              <a:rPr lang="en-US" altLang="zh-CN" dirty="0" smtClean="0"/>
              <a:t>1/3/5f</a:t>
            </a:r>
          </a:p>
          <a:p>
            <a:r>
              <a:rPr lang="zh-CN" altLang="en-US" dirty="0" smtClean="0"/>
              <a:t>靠波动，不靠大趋势</a:t>
            </a:r>
            <a:endParaRPr lang="en-US" altLang="zh-CN" dirty="0" smtClean="0"/>
          </a:p>
          <a:p>
            <a:pPr lvl="1"/>
            <a:r>
              <a:rPr lang="zh-CN" altLang="en-US" dirty="0"/>
              <a:t>不靠</a:t>
            </a:r>
            <a:r>
              <a:rPr lang="zh-CN" altLang="en-US" dirty="0" smtClean="0"/>
              <a:t>天吃饭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靠模型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算法吃饭</a:t>
            </a:r>
            <a:endParaRPr lang="en-US" altLang="zh-CN" dirty="0" smtClean="0"/>
          </a:p>
          <a:p>
            <a:pPr lvl="2"/>
            <a:r>
              <a:rPr lang="zh-CN" altLang="en-US" dirty="0"/>
              <a:t>用多少</a:t>
            </a:r>
            <a:r>
              <a:rPr lang="zh-CN" altLang="en-US" dirty="0" smtClean="0"/>
              <a:t>钱，买卖多少，怎么买卖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42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周期来评估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</a:t>
            </a:r>
            <a:r>
              <a:rPr lang="zh-CN" altLang="en-US" dirty="0" smtClean="0"/>
              <a:t>笔交易一个周期</a:t>
            </a:r>
            <a:endParaRPr lang="en-US" altLang="zh-CN" dirty="0" smtClean="0"/>
          </a:p>
          <a:p>
            <a:r>
              <a:rPr lang="zh-CN" altLang="en-US" dirty="0" smtClean="0"/>
              <a:t>单周期的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次收益要正态分布</a:t>
            </a:r>
            <a:endParaRPr lang="en-US" altLang="zh-CN" dirty="0" smtClean="0"/>
          </a:p>
          <a:p>
            <a:r>
              <a:rPr lang="zh-CN" altLang="en-US" dirty="0" smtClean="0"/>
              <a:t>周期要表现的可持续性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2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算法的作</a:t>
            </a:r>
            <a:r>
              <a:rPr lang="zh-CN" altLang="en-US" dirty="0" smtClean="0"/>
              <a:t>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正确看待数学知</a:t>
            </a:r>
            <a:r>
              <a:rPr lang="zh-CN" altLang="en-US" dirty="0" smtClean="0"/>
              <a:t>识</a:t>
            </a:r>
            <a:endParaRPr lang="en-US" altLang="zh-CN" dirty="0" smtClean="0"/>
          </a:p>
          <a:p>
            <a:pPr lvl="1"/>
            <a:r>
              <a:rPr lang="zh-CN" altLang="en-US" dirty="0"/>
              <a:t>数学</a:t>
            </a:r>
            <a:r>
              <a:rPr lang="en-US" altLang="zh-CN" dirty="0"/>
              <a:t>/</a:t>
            </a:r>
            <a:r>
              <a:rPr lang="zh-CN" altLang="en-US" dirty="0"/>
              <a:t>人工智能</a:t>
            </a:r>
            <a:r>
              <a:rPr lang="en-US" altLang="zh-CN" dirty="0"/>
              <a:t>/</a:t>
            </a:r>
            <a:r>
              <a:rPr lang="zh-CN" altLang="en-US" dirty="0"/>
              <a:t>分类</a:t>
            </a:r>
            <a:r>
              <a:rPr lang="en-US" altLang="zh-CN" dirty="0"/>
              <a:t>/</a:t>
            </a:r>
            <a:r>
              <a:rPr lang="zh-CN" altLang="en-US" dirty="0"/>
              <a:t>统计不会自己思考</a:t>
            </a:r>
            <a:endParaRPr lang="en-US" altLang="zh-CN" dirty="0"/>
          </a:p>
          <a:p>
            <a:pPr lvl="1"/>
            <a:r>
              <a:rPr lang="en-US" altLang="zh-CN" dirty="0" smtClean="0"/>
              <a:t>Ok，</a:t>
            </a:r>
            <a:r>
              <a:rPr lang="zh-CN" altLang="en-US" dirty="0" smtClean="0"/>
              <a:t>别迷信！数学是解决问题的方法，没有问题</a:t>
            </a:r>
            <a:r>
              <a:rPr lang="en-US" altLang="zh-CN" dirty="0" smtClean="0"/>
              <a:t>/</a:t>
            </a:r>
            <a:r>
              <a:rPr lang="zh-CN" altLang="en-US" dirty="0" smtClean="0"/>
              <a:t>好奇心没有数学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先提出自己的问题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上下文的</a:t>
            </a:r>
            <a:r>
              <a:rPr lang="zh-CN" altLang="en-US" dirty="0" smtClean="0"/>
              <a:t>分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空头</a:t>
            </a:r>
            <a:endParaRPr lang="en-US" altLang="zh-CN" dirty="0" smtClean="0"/>
          </a:p>
          <a:p>
            <a:pPr lvl="1"/>
            <a:r>
              <a:rPr lang="zh-CN" altLang="en-US" dirty="0"/>
              <a:t>震荡</a:t>
            </a:r>
            <a:endParaRPr lang="en-US" altLang="zh-CN" dirty="0" smtClean="0"/>
          </a:p>
          <a:p>
            <a:r>
              <a:rPr lang="zh-CN" altLang="en-US" dirty="0"/>
              <a:t>交</a:t>
            </a:r>
            <a:r>
              <a:rPr lang="zh-CN" altLang="en-US" dirty="0" smtClean="0"/>
              <a:t>易的优化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降低持仓的成本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1"/>
            <a:r>
              <a:rPr lang="zh-CN" altLang="en-US" dirty="0"/>
              <a:t>提</a:t>
            </a:r>
            <a:r>
              <a:rPr lang="zh-CN" altLang="en-US" dirty="0" smtClean="0"/>
              <a:t>高下单成功率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2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资金管</a:t>
            </a:r>
            <a:r>
              <a:rPr lang="zh-CN" altLang="en-US" dirty="0" smtClean="0"/>
              <a:t>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用多少钱，如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总风险控制在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把资金分成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个单位，初始用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赚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后，加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亏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后，减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个单位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7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仓位管</a:t>
            </a:r>
            <a:r>
              <a:rPr lang="zh-CN" altLang="en-US" dirty="0" smtClean="0"/>
              <a:t>理</a:t>
            </a:r>
            <a:r>
              <a:rPr lang="en-US" altLang="zh-CN" dirty="0" smtClean="0"/>
              <a:t>/</a:t>
            </a:r>
            <a:r>
              <a:rPr lang="zh-CN" altLang="en-US" dirty="0"/>
              <a:t>买卖</a:t>
            </a:r>
            <a:r>
              <a:rPr lang="zh-CN" altLang="en-US" dirty="0" smtClean="0"/>
              <a:t>多少，如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个周期</a:t>
            </a:r>
            <a:r>
              <a:rPr lang="en-US" altLang="zh-CN" dirty="0"/>
              <a:t>(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次单笔交易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的最大回测控制在</a:t>
            </a:r>
            <a:r>
              <a:rPr lang="en-US" altLang="zh-CN" dirty="0" smtClean="0"/>
              <a:t>5%</a:t>
            </a:r>
          </a:p>
          <a:p>
            <a:r>
              <a:rPr lang="zh-CN" altLang="en-US" dirty="0"/>
              <a:t>单</a:t>
            </a:r>
            <a:r>
              <a:rPr lang="zh-CN" altLang="en-US" dirty="0" smtClean="0"/>
              <a:t>笔交易的最大回测控制在</a:t>
            </a:r>
            <a:r>
              <a:rPr lang="en-US" altLang="zh-CN" dirty="0" smtClean="0"/>
              <a:t>1%</a:t>
            </a:r>
          </a:p>
          <a:p>
            <a:r>
              <a:rPr lang="zh-CN" altLang="en-US" dirty="0" smtClean="0"/>
              <a:t>按上面计算出</a:t>
            </a:r>
            <a:r>
              <a:rPr lang="zh-CN" altLang="en-US" dirty="0" smtClean="0">
                <a:solidFill>
                  <a:srgbClr val="FF0000"/>
                </a:solidFill>
              </a:rPr>
              <a:t>成</a:t>
            </a:r>
            <a:r>
              <a:rPr lang="zh-CN" altLang="en-US" dirty="0">
                <a:solidFill>
                  <a:srgbClr val="FF0000"/>
                </a:solidFill>
              </a:rPr>
              <a:t>功</a:t>
            </a:r>
            <a:r>
              <a:rPr lang="zh-CN" altLang="en-US" dirty="0" smtClean="0">
                <a:solidFill>
                  <a:srgbClr val="FF0000"/>
                </a:solidFill>
              </a:rPr>
              <a:t>率要求在</a:t>
            </a:r>
            <a:r>
              <a:rPr lang="en-US" altLang="zh-CN" dirty="0" smtClean="0">
                <a:solidFill>
                  <a:srgbClr val="FF0000"/>
                </a:solidFill>
              </a:rPr>
              <a:t>67%~75%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确保</a:t>
            </a:r>
            <a:r>
              <a:rPr lang="en-US" altLang="zh-CN" dirty="0" smtClean="0">
                <a:solidFill>
                  <a:srgbClr val="FF0000"/>
                </a:solidFill>
              </a:rPr>
              <a:t>67</a:t>
            </a:r>
            <a:r>
              <a:rPr lang="en-US" altLang="zh-CN" dirty="0">
                <a:solidFill>
                  <a:srgbClr val="FF0000"/>
                </a:solidFill>
              </a:rPr>
              <a:t>%~75</a:t>
            </a:r>
            <a:r>
              <a:rPr lang="en-US" altLang="zh-CN" dirty="0" smtClean="0">
                <a:solidFill>
                  <a:srgbClr val="FF0000"/>
                </a:solidFill>
              </a:rPr>
              <a:t>%，</a:t>
            </a:r>
            <a:r>
              <a:rPr lang="zh-CN" altLang="en-US" dirty="0" smtClean="0">
                <a:solidFill>
                  <a:srgbClr val="FF0000"/>
                </a:solidFill>
              </a:rPr>
              <a:t>来确定策略的参数，包括</a:t>
            </a:r>
            <a:r>
              <a:rPr lang="zh-CN" altLang="en-US" dirty="0">
                <a:solidFill>
                  <a:srgbClr val="FF0000"/>
                </a:solidFill>
              </a:rPr>
              <a:t>不限于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模型的参数止损为波动率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止</a:t>
            </a:r>
            <a:r>
              <a:rPr lang="zh-CN" altLang="en-US" dirty="0" smtClean="0">
                <a:solidFill>
                  <a:srgbClr val="FF0000"/>
                </a:solidFill>
              </a:rPr>
              <a:t>损后，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个交易单位时间内不操作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了</a:t>
            </a:r>
            <a:r>
              <a:rPr lang="en-US" altLang="zh-CN" dirty="0" smtClean="0">
                <a:solidFill>
                  <a:srgbClr val="FF0000"/>
                </a:solidFill>
              </a:rPr>
              <a:t>X，</a:t>
            </a:r>
            <a:r>
              <a:rPr lang="zh-CN" altLang="en-US" dirty="0" smtClean="0">
                <a:solidFill>
                  <a:srgbClr val="FF0000"/>
                </a:solidFill>
              </a:rPr>
              <a:t>可以计算可买入合约数量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en-US" altLang="zh-CN" dirty="0" smtClean="0"/>
              <a:t>= </a:t>
            </a:r>
            <a:r>
              <a:rPr lang="en-US" altLang="zh-CN" dirty="0"/>
              <a:t>1%*</a:t>
            </a:r>
            <a:r>
              <a:rPr lang="zh-CN" altLang="en-US" dirty="0"/>
              <a:t>资金</a:t>
            </a:r>
            <a:r>
              <a:rPr lang="en-US" altLang="zh-CN" dirty="0"/>
              <a:t>/X*P*</a:t>
            </a:r>
            <a:r>
              <a:rPr lang="zh-CN" altLang="en-US" dirty="0"/>
              <a:t>合约保证</a:t>
            </a:r>
            <a:r>
              <a:rPr lang="zh-CN" altLang="en-US" dirty="0" smtClean="0"/>
              <a:t>金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35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止盈止</a:t>
            </a:r>
            <a:r>
              <a:rPr lang="zh-CN" altLang="en-US" dirty="0" smtClean="0"/>
              <a:t>损</a:t>
            </a:r>
            <a:r>
              <a:rPr lang="en-US" altLang="zh-CN" dirty="0" smtClean="0"/>
              <a:t>/</a:t>
            </a:r>
            <a:r>
              <a:rPr lang="zh-CN" altLang="en-US" dirty="0" smtClean="0"/>
              <a:t>怎么买卖，如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周期内，超过</a:t>
            </a:r>
            <a:r>
              <a:rPr lang="en-US" altLang="zh-CN" dirty="0" smtClean="0"/>
              <a:t>3X*P</a:t>
            </a:r>
            <a:r>
              <a:rPr lang="zh-CN" altLang="en-US" dirty="0" smtClean="0"/>
              <a:t>平</a:t>
            </a:r>
            <a:r>
              <a:rPr lang="en-US" altLang="zh-CN" dirty="0" smtClean="0"/>
              <a:t>1/3</a:t>
            </a: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周期到，平</a:t>
            </a:r>
            <a:r>
              <a:rPr lang="en-US" altLang="zh-CN" dirty="0" smtClean="0"/>
              <a:t>1/3</a:t>
            </a:r>
          </a:p>
          <a:p>
            <a:r>
              <a:rPr lang="en-US" altLang="zh-CN" dirty="0" smtClean="0"/>
              <a:t>Macd</a:t>
            </a:r>
            <a:r>
              <a:rPr lang="zh-CN" altLang="en-US" dirty="0" smtClean="0"/>
              <a:t>反</a:t>
            </a:r>
            <a:r>
              <a:rPr lang="zh-CN" altLang="en-US" dirty="0" smtClean="0"/>
              <a:t>转，平</a:t>
            </a:r>
            <a:r>
              <a:rPr lang="en-US" altLang="zh-CN" dirty="0" smtClean="0"/>
              <a:t>1/3</a:t>
            </a:r>
          </a:p>
          <a:p>
            <a:r>
              <a:rPr lang="zh-CN" altLang="en-US" dirty="0"/>
              <a:t>穿</a:t>
            </a:r>
            <a:r>
              <a:rPr lang="zh-CN" altLang="en-US" dirty="0" smtClean="0"/>
              <a:t>越</a:t>
            </a:r>
            <a:r>
              <a:rPr lang="en-US" altLang="zh-CN" dirty="0" smtClean="0"/>
              <a:t>60Ma，</a:t>
            </a:r>
            <a:r>
              <a:rPr lang="zh-CN" altLang="en-US" dirty="0" smtClean="0"/>
              <a:t>平</a:t>
            </a:r>
            <a:r>
              <a:rPr lang="en-US" altLang="zh-CN" dirty="0" smtClean="0"/>
              <a:t>1/3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止</a:t>
            </a:r>
            <a:r>
              <a:rPr lang="zh-CN" altLang="en-US" dirty="0" smtClean="0">
                <a:solidFill>
                  <a:srgbClr val="FF0000"/>
                </a:solidFill>
              </a:rPr>
              <a:t>损后，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个周内不操</a:t>
            </a:r>
            <a:r>
              <a:rPr lang="zh-CN" altLang="en-US" dirty="0" smtClean="0">
                <a:solidFill>
                  <a:srgbClr val="FF0000"/>
                </a:solidFill>
              </a:rPr>
              <a:t>作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统计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个周期收益率的分布和均值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，和平均周期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计算</a:t>
            </a:r>
            <a:r>
              <a:rPr lang="zh-CN" altLang="en-US" dirty="0" smtClean="0">
                <a:solidFill>
                  <a:srgbClr val="FF0000"/>
                </a:solidFill>
              </a:rPr>
              <a:t>年化收益率</a:t>
            </a:r>
            <a:r>
              <a:rPr lang="en-US" altLang="zh-CN" dirty="0" smtClean="0">
                <a:solidFill>
                  <a:srgbClr val="FF0000"/>
                </a:solidFill>
              </a:rPr>
              <a:t>G=250/N * 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5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量化工具的作用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提高</a:t>
            </a:r>
            <a:r>
              <a:rPr lang="zh-CN" altLang="en-US" dirty="0" smtClean="0"/>
              <a:t>建模的效率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/>
              <a:t>辅</a:t>
            </a:r>
            <a:r>
              <a:rPr lang="zh-CN" altLang="en-US" dirty="0" smtClean="0"/>
              <a:t>助模型的调整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动组合变量的可行参数</a:t>
            </a:r>
            <a:endParaRPr lang="en-US" altLang="zh-CN" dirty="0" smtClean="0"/>
          </a:p>
          <a:p>
            <a:r>
              <a:rPr lang="zh-CN" altLang="en-US" dirty="0" smtClean="0"/>
              <a:t>全面评估模型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单周期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多周期评估</a:t>
            </a:r>
            <a:endParaRPr lang="en-US" altLang="zh-CN" dirty="0" smtClean="0"/>
          </a:p>
          <a:p>
            <a:r>
              <a:rPr lang="zh-CN" altLang="en-US" dirty="0"/>
              <a:t>提</a:t>
            </a:r>
            <a:r>
              <a:rPr lang="zh-CN" altLang="en-US" dirty="0" smtClean="0"/>
              <a:t>供交易效率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安全性</a:t>
            </a:r>
            <a:endParaRPr lang="en-US" altLang="zh-CN" dirty="0" smtClean="0"/>
          </a:p>
          <a:p>
            <a:pPr lvl="1"/>
            <a:r>
              <a:rPr lang="zh-CN" altLang="en-US" dirty="0"/>
              <a:t>交</a:t>
            </a:r>
            <a:r>
              <a:rPr lang="zh-CN" altLang="en-US" dirty="0" smtClean="0"/>
              <a:t>易辅助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云条件单</a:t>
            </a:r>
            <a:endParaRPr lang="en-US" altLang="zh-CN" dirty="0" smtClean="0"/>
          </a:p>
          <a:p>
            <a:pPr lvl="2"/>
            <a:r>
              <a:rPr lang="zh-CN" altLang="en-US" dirty="0"/>
              <a:t>自</a:t>
            </a:r>
            <a:r>
              <a:rPr lang="zh-CN" altLang="en-US" dirty="0" smtClean="0"/>
              <a:t>动交易</a:t>
            </a:r>
            <a:endParaRPr lang="en-US" altLang="zh-CN" dirty="0" smtClean="0"/>
          </a:p>
          <a:p>
            <a:pPr lvl="2"/>
            <a:r>
              <a:rPr lang="zh-CN" altLang="en-US" dirty="0"/>
              <a:t>交</a:t>
            </a:r>
            <a:r>
              <a:rPr lang="zh-CN" altLang="en-US" dirty="0" smtClean="0"/>
              <a:t>易控制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04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量化工具的组成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数据服务</a:t>
            </a:r>
            <a:endParaRPr lang="en-US" altLang="zh-CN" dirty="0" smtClean="0"/>
          </a:p>
          <a:p>
            <a:pPr lvl="1"/>
            <a:r>
              <a:rPr lang="zh-CN" altLang="en-US" dirty="0"/>
              <a:t>实</a:t>
            </a:r>
            <a:r>
              <a:rPr lang="zh-CN" altLang="en-US" dirty="0" smtClean="0"/>
              <a:t>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历史服务</a:t>
            </a:r>
            <a:endParaRPr lang="en-US" altLang="zh-CN" dirty="0"/>
          </a:p>
          <a:p>
            <a:pPr lvl="1"/>
            <a:r>
              <a:rPr lang="zh-CN" altLang="en-US" dirty="0" smtClean="0"/>
              <a:t>实盘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</a:t>
            </a:r>
            <a:r>
              <a:rPr lang="zh-CN" altLang="en-US" dirty="0"/>
              <a:t>拟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/>
              <a:t>交易服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/>
              <a:t>实</a:t>
            </a:r>
            <a:r>
              <a:rPr lang="zh-CN" altLang="en-US" dirty="0" smtClean="0"/>
              <a:t>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模拟服务</a:t>
            </a:r>
            <a:endParaRPr lang="en-US" altLang="zh-CN" dirty="0" smtClean="0"/>
          </a:p>
          <a:p>
            <a:pPr lvl="1"/>
            <a:r>
              <a:rPr lang="zh-CN" altLang="en-US" dirty="0"/>
              <a:t>交</a:t>
            </a:r>
            <a:r>
              <a:rPr lang="zh-CN" altLang="en-US" dirty="0" smtClean="0"/>
              <a:t>易评估服务</a:t>
            </a:r>
            <a:endParaRPr lang="en-US" altLang="zh-CN" dirty="0" smtClean="0"/>
          </a:p>
          <a:p>
            <a:r>
              <a:rPr lang="zh-CN" altLang="en-US" dirty="0"/>
              <a:t>策</a:t>
            </a:r>
            <a:r>
              <a:rPr lang="zh-CN" altLang="en-US" dirty="0" smtClean="0"/>
              <a:t>略服务</a:t>
            </a:r>
            <a:endParaRPr lang="en-US" altLang="zh-CN" dirty="0" smtClean="0"/>
          </a:p>
          <a:p>
            <a:pPr lvl="1"/>
            <a:r>
              <a:rPr lang="zh-CN" altLang="en-US" dirty="0"/>
              <a:t>基</a:t>
            </a:r>
            <a:r>
              <a:rPr lang="zh-CN" altLang="en-US" dirty="0" smtClean="0"/>
              <a:t>于面向人类的语言，如</a:t>
            </a:r>
            <a:r>
              <a:rPr lang="en-US" altLang="zh-CN" dirty="0" smtClean="0"/>
              <a:t>python/javascript</a:t>
            </a:r>
          </a:p>
          <a:p>
            <a:pPr lvl="1"/>
            <a:r>
              <a:rPr lang="zh-CN" altLang="en-US" dirty="0"/>
              <a:t>方</a:t>
            </a:r>
            <a:r>
              <a:rPr lang="zh-CN" altLang="en-US" dirty="0" smtClean="0"/>
              <a:t>便访问数据和交易服务</a:t>
            </a:r>
            <a:endParaRPr lang="en-US" altLang="zh-CN" dirty="0" smtClean="0"/>
          </a:p>
          <a:p>
            <a:pPr lvl="1"/>
            <a:r>
              <a:rPr lang="zh-CN" altLang="en-US" dirty="0"/>
              <a:t>方</a:t>
            </a:r>
            <a:r>
              <a:rPr lang="zh-CN" altLang="en-US" dirty="0" smtClean="0"/>
              <a:t>便访问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集成数据工具库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</a:t>
            </a:r>
            <a:r>
              <a:rPr lang="zh-CN" altLang="en-US" dirty="0"/>
              <a:t>调</a:t>
            </a:r>
            <a:r>
              <a:rPr lang="zh-CN" altLang="en-US" dirty="0" smtClean="0"/>
              <a:t>度，如每半秒调用一次策略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110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789</Words>
  <Application>Microsoft Office PowerPoint</Application>
  <PresentationFormat>宽屏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 Light</vt:lpstr>
      <vt:lpstr>宋体</vt:lpstr>
      <vt:lpstr>Arial</vt:lpstr>
      <vt:lpstr>Calibri</vt:lpstr>
      <vt:lpstr>Wingdings</vt:lpstr>
      <vt:lpstr>Office 主题</vt:lpstr>
      <vt:lpstr>福友量化</vt:lpstr>
      <vt:lpstr>理念</vt:lpstr>
      <vt:lpstr>模型的评估</vt:lpstr>
      <vt:lpstr>算法的作用</vt:lpstr>
      <vt:lpstr>资金管理/用多少钱，如</vt:lpstr>
      <vt:lpstr>仓位管理/买卖多少，如</vt:lpstr>
      <vt:lpstr>止盈止损/怎么买卖，如</vt:lpstr>
      <vt:lpstr>量化工具的作用</vt:lpstr>
      <vt:lpstr>量化工具的组成</vt:lpstr>
      <vt:lpstr>量化工具的实现</vt:lpstr>
      <vt:lpstr>工作计划/周-月-季-年</vt:lpstr>
    </vt:vector>
  </TitlesOfParts>
  <Company>DoubleOX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福友量化</dc:title>
  <dc:creator>wangtianping</dc:creator>
  <cp:lastModifiedBy>wangtianping</cp:lastModifiedBy>
  <cp:revision>44</cp:revision>
  <dcterms:created xsi:type="dcterms:W3CDTF">2015-10-23T10:33:23Z</dcterms:created>
  <dcterms:modified xsi:type="dcterms:W3CDTF">2015-10-26T02:24:02Z</dcterms:modified>
</cp:coreProperties>
</file>