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8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1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76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5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EB8B-E663-4EB6-BF53-B49AB2DF4561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5479-04B9-4006-A093-7B008A6A9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3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5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6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2020-01-29T23:41:22Z</dcterms:created>
  <dcterms:modified xsi:type="dcterms:W3CDTF">2020-01-29T23:41:32Z</dcterms:modified>
</cp:coreProperties>
</file>