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04C3-E06C-4EC7-88F7-1ABBA067B1FF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F277-331C-4A03-9DA8-D98C82FBF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08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04C3-E06C-4EC7-88F7-1ABBA067B1FF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F277-331C-4A03-9DA8-D98C82FBF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81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04C3-E06C-4EC7-88F7-1ABBA067B1FF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F277-331C-4A03-9DA8-D98C82FBF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07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04C3-E06C-4EC7-88F7-1ABBA067B1FF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F277-331C-4A03-9DA8-D98C82FBF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25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04C3-E06C-4EC7-88F7-1ABBA067B1FF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F277-331C-4A03-9DA8-D98C82FBF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77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04C3-E06C-4EC7-88F7-1ABBA067B1FF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F277-331C-4A03-9DA8-D98C82FBF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12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04C3-E06C-4EC7-88F7-1ABBA067B1FF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F277-331C-4A03-9DA8-D98C82FBF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04C3-E06C-4EC7-88F7-1ABBA067B1FF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F277-331C-4A03-9DA8-D98C82FBF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29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04C3-E06C-4EC7-88F7-1ABBA067B1FF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F277-331C-4A03-9DA8-D98C82FBF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81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04C3-E06C-4EC7-88F7-1ABBA067B1FF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F277-331C-4A03-9DA8-D98C82FBF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4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04C3-E06C-4EC7-88F7-1ABBA067B1FF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F277-331C-4A03-9DA8-D98C82FBF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66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704C3-E06C-4EC7-88F7-1ABBA067B1FF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8F277-331C-4A03-9DA8-D98C82FBF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411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684004" y="2124868"/>
            <a:ext cx="1704814" cy="604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페이스 조절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705959" y="1356111"/>
            <a:ext cx="1660903" cy="650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개인 기량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상승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4392" y="2704462"/>
            <a:ext cx="1660903" cy="650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행동 분석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684005" y="2840770"/>
            <a:ext cx="1704814" cy="604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슬럼프 극복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719542" y="2140271"/>
            <a:ext cx="1704814" cy="604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선수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생명 연장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725547" y="1377065"/>
            <a:ext cx="1704814" cy="604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연봉 상승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958886" y="3977909"/>
            <a:ext cx="1660903" cy="650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전략 전술분야에 활용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705959" y="3955620"/>
            <a:ext cx="1660903" cy="650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상대팀 분석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684005" y="4889725"/>
            <a:ext cx="1660903" cy="650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작전 수행능력 강화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958886" y="1379359"/>
            <a:ext cx="1704814" cy="604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트레이닝에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활용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6" idx="3"/>
            <a:endCxn id="13" idx="1"/>
          </p:cNvCxnSpPr>
          <p:nvPr/>
        </p:nvCxnSpPr>
        <p:spPr>
          <a:xfrm flipV="1">
            <a:off x="1875295" y="1681575"/>
            <a:ext cx="1083591" cy="1348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" idx="3"/>
            <a:endCxn id="10" idx="1"/>
          </p:cNvCxnSpPr>
          <p:nvPr/>
        </p:nvCxnSpPr>
        <p:spPr>
          <a:xfrm>
            <a:off x="1875295" y="3029926"/>
            <a:ext cx="1083591" cy="127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3" idx="3"/>
            <a:endCxn id="5" idx="1"/>
          </p:cNvCxnSpPr>
          <p:nvPr/>
        </p:nvCxnSpPr>
        <p:spPr>
          <a:xfrm>
            <a:off x="4663700" y="1681575"/>
            <a:ext cx="1042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184829" y="1681575"/>
            <a:ext cx="0" cy="1487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endCxn id="4" idx="1"/>
          </p:cNvCxnSpPr>
          <p:nvPr/>
        </p:nvCxnSpPr>
        <p:spPr>
          <a:xfrm>
            <a:off x="5184830" y="2427084"/>
            <a:ext cx="499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5184829" y="3169412"/>
            <a:ext cx="517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5" idx="3"/>
          </p:cNvCxnSpPr>
          <p:nvPr/>
        </p:nvCxnSpPr>
        <p:spPr>
          <a:xfrm flipV="1">
            <a:off x="7366862" y="1679281"/>
            <a:ext cx="500273" cy="2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7" idx="3"/>
          </p:cNvCxnSpPr>
          <p:nvPr/>
        </p:nvCxnSpPr>
        <p:spPr>
          <a:xfrm>
            <a:off x="7388819" y="3142986"/>
            <a:ext cx="4991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887990" y="1705707"/>
            <a:ext cx="0" cy="1463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endCxn id="9" idx="1"/>
          </p:cNvCxnSpPr>
          <p:nvPr/>
        </p:nvCxnSpPr>
        <p:spPr>
          <a:xfrm flipV="1">
            <a:off x="7861130" y="1679281"/>
            <a:ext cx="864417" cy="8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293338" y="1687386"/>
            <a:ext cx="0" cy="755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8" idx="1"/>
          </p:cNvCxnSpPr>
          <p:nvPr/>
        </p:nvCxnSpPr>
        <p:spPr>
          <a:xfrm>
            <a:off x="8293338" y="2442487"/>
            <a:ext cx="426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4" idx="3"/>
          </p:cNvCxnSpPr>
          <p:nvPr/>
        </p:nvCxnSpPr>
        <p:spPr>
          <a:xfrm>
            <a:off x="7388818" y="2427084"/>
            <a:ext cx="499173" cy="16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10" idx="3"/>
            <a:endCxn id="11" idx="1"/>
          </p:cNvCxnSpPr>
          <p:nvPr/>
        </p:nvCxnSpPr>
        <p:spPr>
          <a:xfrm flipV="1">
            <a:off x="4619789" y="4281084"/>
            <a:ext cx="1086170" cy="2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5184828" y="5214551"/>
            <a:ext cx="499176" cy="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5184829" y="4303373"/>
            <a:ext cx="0" cy="911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11" idx="3"/>
          </p:cNvCxnSpPr>
          <p:nvPr/>
        </p:nvCxnSpPr>
        <p:spPr>
          <a:xfrm flipV="1">
            <a:off x="7366862" y="4276948"/>
            <a:ext cx="521128" cy="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12" idx="3"/>
          </p:cNvCxnSpPr>
          <p:nvPr/>
        </p:nvCxnSpPr>
        <p:spPr>
          <a:xfrm flipV="1">
            <a:off x="7344908" y="5214551"/>
            <a:ext cx="543082" cy="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flipV="1">
            <a:off x="7887990" y="4276948"/>
            <a:ext cx="0" cy="937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>
            <a:off x="7887990" y="4276948"/>
            <a:ext cx="695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8583827" y="3955620"/>
            <a:ext cx="1660903" cy="650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경기력향상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870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969" t="28092" r="13793" b="21171"/>
          <a:stretch/>
        </p:blipFill>
        <p:spPr>
          <a:xfrm>
            <a:off x="1128586" y="2257168"/>
            <a:ext cx="6268994" cy="270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7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</Words>
  <Application>Microsoft Office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2</cp:revision>
  <dcterms:created xsi:type="dcterms:W3CDTF">2020-02-01T06:50:28Z</dcterms:created>
  <dcterms:modified xsi:type="dcterms:W3CDTF">2020-02-01T06:54:23Z</dcterms:modified>
</cp:coreProperties>
</file>