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2" r:id="rId1"/>
    <p:sldMasterId id="2147483823" r:id="rId2"/>
    <p:sldMasterId id="2147483824" r:id="rId3"/>
  </p:sldMasterIdLst>
  <p:notesMasterIdLst>
    <p:notesMasterId r:id="rId24"/>
  </p:notesMasterIdLst>
  <p:sldIdLst>
    <p:sldId id="256" r:id="rId4"/>
    <p:sldId id="257" r:id="rId5"/>
    <p:sldId id="259" r:id="rId6"/>
    <p:sldId id="260" r:id="rId7"/>
    <p:sldId id="261" r:id="rId8"/>
    <p:sldId id="317" r:id="rId9"/>
    <p:sldId id="345" r:id="rId10"/>
    <p:sldId id="346" r:id="rId11"/>
    <p:sldId id="347" r:id="rId12"/>
    <p:sldId id="318" r:id="rId13"/>
    <p:sldId id="348" r:id="rId14"/>
    <p:sldId id="320" r:id="rId15"/>
    <p:sldId id="349" r:id="rId16"/>
    <p:sldId id="350" r:id="rId17"/>
    <p:sldId id="351" r:id="rId18"/>
    <p:sldId id="354" r:id="rId19"/>
    <p:sldId id="355" r:id="rId20"/>
    <p:sldId id="352" r:id="rId21"/>
    <p:sldId id="356" r:id="rId22"/>
    <p:sldId id="357" r:id="rId23"/>
  </p:sldIdLst>
  <p:sldSz cx="9720263" cy="6840538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33C800DD-B436-44F2-BB9E-2E1C26ECE4BB}">
          <p14:sldIdLst>
            <p14:sldId id="256"/>
            <p14:sldId id="257"/>
            <p14:sldId id="259"/>
            <p14:sldId id="260"/>
            <p14:sldId id="261"/>
            <p14:sldId id="317"/>
            <p14:sldId id="318"/>
            <p14:sldId id="320"/>
            <p14:sldId id="322"/>
            <p14:sldId id="321"/>
            <p14:sldId id="269"/>
            <p14:sldId id="271"/>
            <p14:sldId id="316"/>
            <p14:sldId id="323"/>
            <p14:sldId id="324"/>
            <p14:sldId id="325"/>
            <p14:sldId id="326"/>
            <p14:sldId id="327"/>
            <p14:sldId id="328"/>
            <p14:sldId id="329"/>
            <p14:sldId id="344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제목 없는 구역" id="{B74313EB-ED04-4E81-870F-2921A49ED03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53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C721F"/>
    <a:srgbClr val="4F7B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79378" autoAdjust="0"/>
  </p:normalViewPr>
  <p:slideViewPr>
    <p:cSldViewPr snapToGrid="0">
      <p:cViewPr>
        <p:scale>
          <a:sx n="66" d="100"/>
          <a:sy n="66" d="100"/>
        </p:scale>
        <p:origin x="-1356" y="-12"/>
      </p:cViewPr>
      <p:guideLst>
        <p:guide orient="horz" pos="2153"/>
        <p:guide pos="30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20109-B2A7-4437-B03E-20A64D7AC413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16025" y="1336675"/>
            <a:ext cx="51276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EC3AB-6585-4C8A-8BF9-FEF815A795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840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553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3394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339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339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597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597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597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5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3394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3AB-6585-4C8A-8BF9-FEF815A7954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339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그림 36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38" name="그림 37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9000" y="1119600"/>
            <a:ext cx="8262000" cy="1103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그림 75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77" name="그림 76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9000" y="1119600"/>
            <a:ext cx="8262000" cy="1103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그림 114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116" name="그림 115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35"/>
            <a:ext cx="9720264" cy="106679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3" y="1596126"/>
            <a:ext cx="8748237" cy="459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97009" y="2271074"/>
            <a:ext cx="8748237" cy="3591232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9000" y="1119600"/>
            <a:ext cx="8262000" cy="1103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ko-KR" sz="5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6816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12/20/18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219840" y="6340320"/>
            <a:ext cx="3280320" cy="36396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6484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48F663-AA23-4C3B-96ED-DCD2B3D8B85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68160" y="364320"/>
            <a:ext cx="8383320" cy="1321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3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68160" y="1820880"/>
            <a:ext cx="8383320" cy="4339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788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Level마스터 텍스트 스타일 편집</a:t>
            </a:r>
          </a:p>
          <a:p>
            <a:pPr marL="6840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둘째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0120" lvl="2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셋째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96240" lvl="3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넷째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2360" lvl="4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다섯째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6816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12/20/18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219840" y="6340320"/>
            <a:ext cx="3280320" cy="36396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86484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15ACC0-6740-4D70-84A5-8854D93C87E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68160" y="364320"/>
            <a:ext cx="8383320" cy="1321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ko-KR" sz="43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68160" y="1820880"/>
            <a:ext cx="8383320" cy="4339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Level마스터 텍스트 스타일 편집</a:t>
            </a:r>
          </a:p>
          <a:p>
            <a:pPr marL="3456000" lvl="7" indent="-216000"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둘째 수준</a:t>
            </a:r>
          </a:p>
          <a:p>
            <a:pPr marL="3888000" lvl="8" indent="-216000"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셋째 수준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넷째 수준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다섯째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6816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12/20/18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219840" y="6340320"/>
            <a:ext cx="3280320" cy="36396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endParaRPr lang="ko-KR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86484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D4E19285-6791-4E47-A164-82AEEE705A2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0.jpeg"/><Relationship Id="rId4" Type="http://schemas.openxmlformats.org/officeDocument/2006/relationships/hyperlink" Target="https://www.google.com/url?sa=i&amp;url=https://brtech.tistory.com/69&amp;psig=AOvVaw2c_6ubGXxtTpMOgh8huMlh&amp;ust=1586590049962000&amp;source=images&amp;cd=vfe&amp;ved=0CAIQjRxqFwoTCLjUhtaq3egCFQAAAAAdAAAAABAJ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independent.co.uk/news/people/17-rich-and-famous-people-who-were-once-homeless-a7350941.html&amp;psig=AOvVaw3zotfvxGTLcKW0qcq_fCBl&amp;ust=1586590495649000&amp;source=images&amp;cd=vfe&amp;ved=0CAIQjRxqFwoTCOD32qqs3egCFQAAAAAdAAAAAB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mapianist.com/community/22785&amp;psig=AOvVaw1y1zGM3DLc4X_tnq_2KudQ&amp;ust=1586687188740000&amp;source=images&amp;cd=vfe&amp;ved=0CAIQjRxqFwoTCLjFqsmU4OgCFQAAAAAdAAAAABA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m/url?sa=i&amp;url=https://www.youtube.com/watch?v=zxe8Bfv0VEg&amp;psig=AOvVaw3pVgsO0WHqa-eTdIGiry7w&amp;ust=1586565215304000&amp;source=images&amp;cd=vfe&amp;ved=0CAIQjRxqFwoTCPCh-prO3OgCFQAAAAAdAAAAABAJ" TargetMode="Externa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.jpeg"/><Relationship Id="rId4" Type="http://schemas.openxmlformats.org/officeDocument/2006/relationships/hyperlink" Target="https://www.google.com/url?sa=i&amp;url=https://theqoo.net/ib/1122189500&amp;psig=AOvVaw1704enCBT9q2-h8Cu_Whrs&amp;ust=1586565350910000&amp;source=images&amp;cd=vfe&amp;ved=0CAIQjRxqFwoTCODdidrO3OgCFQAAAAAdAAAAABA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shutterstock.com/search/beautiful+woman+wink&amp;psig=AOvVaw0aIQRrKnsaTqFpbVsfDEYU&amp;ust=1586566026425000&amp;source=images&amp;cd=vfe&amp;ved=0CAIQjRxqFwoTCMiAl6DR3OgCFQAAAAAdAAAAAB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3771720"/>
            <a:ext cx="3034440" cy="3012840"/>
          </a:xfrm>
          <a:custGeom>
            <a:avLst/>
            <a:gdLst/>
            <a:ahLst/>
            <a:cxnLst/>
            <a:rect l="l" t="t" r="r" b="b"/>
            <a:pathLst>
              <a:path w="3034834" h="3013234">
                <a:moveTo>
                  <a:pt x="0" y="0"/>
                </a:moveTo>
                <a:lnTo>
                  <a:pt x="3034834" y="3013234"/>
                </a:lnTo>
                <a:lnTo>
                  <a:pt x="2453915" y="3013234"/>
                </a:lnTo>
                <a:lnTo>
                  <a:pt x="0" y="5767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7" name="CustomShape 2"/>
          <p:cNvSpPr/>
          <p:nvPr/>
        </p:nvSpPr>
        <p:spPr>
          <a:xfrm>
            <a:off x="2865240" y="1219320"/>
            <a:ext cx="1149120" cy="114912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8" name="CustomShape 3"/>
          <p:cNvSpPr/>
          <p:nvPr/>
        </p:nvSpPr>
        <p:spPr>
          <a:xfrm>
            <a:off x="2859840" y="4539960"/>
            <a:ext cx="687600" cy="6876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9" name="CustomShape 4"/>
          <p:cNvSpPr/>
          <p:nvPr/>
        </p:nvSpPr>
        <p:spPr>
          <a:xfrm>
            <a:off x="1352160" y="1891800"/>
            <a:ext cx="2901600" cy="2901600"/>
          </a:xfrm>
          <a:prstGeom prst="diamond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0" name="CustomShape 5"/>
          <p:cNvSpPr/>
          <p:nvPr/>
        </p:nvSpPr>
        <p:spPr>
          <a:xfrm>
            <a:off x="4254023" y="2111963"/>
            <a:ext cx="5466240" cy="8535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 anchor="ctr"/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자동 얼굴 비공개 </a:t>
            </a:r>
            <a:endParaRPr lang="en-US" altLang="ko-KR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/>
              <a:ea typeface="HY견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방송캠</a:t>
            </a:r>
            <a:r>
              <a:rPr lang="ko-KR" alt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서비스</a:t>
            </a:r>
            <a:endParaRPr lang="ko-KR" altLang="en-US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/>
              <a:ea typeface="HY견고딕"/>
            </a:endParaRPr>
          </a:p>
        </p:txBody>
      </p:sp>
      <p:sp>
        <p:nvSpPr>
          <p:cNvPr id="161" name="CustomShape 6"/>
          <p:cNvSpPr/>
          <p:nvPr/>
        </p:nvSpPr>
        <p:spPr>
          <a:xfrm rot="18871200">
            <a:off x="3081960" y="3827520"/>
            <a:ext cx="1607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14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08서울남산체 L"/>
                <a:ea typeface="08서울남산체 L"/>
              </a:rPr>
              <a:t>MULTI </a:t>
            </a:r>
            <a:r>
              <a:rPr lang="en-US" sz="1400" b="0" strike="noStrike" spc="-1" dirty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08서울남산체 L"/>
                <a:ea typeface="08서울남산체 L"/>
              </a:rPr>
              <a:t>COMPANY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0" y="6481440"/>
            <a:ext cx="9720000" cy="35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5" name="CustomShape 10"/>
          <p:cNvSpPr/>
          <p:nvPr/>
        </p:nvSpPr>
        <p:spPr>
          <a:xfrm>
            <a:off x="0" y="0"/>
            <a:ext cx="2716560" cy="4044600"/>
          </a:xfrm>
          <a:custGeom>
            <a:avLst/>
            <a:gdLst/>
            <a:ahLst/>
            <a:cxnLst/>
            <a:rect l="l" t="t" r="r" b="b"/>
            <a:pathLst>
              <a:path w="2717074" h="4045131">
                <a:moveTo>
                  <a:pt x="8709" y="0"/>
                </a:moveTo>
                <a:lnTo>
                  <a:pt x="923109" y="0"/>
                </a:lnTo>
                <a:lnTo>
                  <a:pt x="2717074" y="1793966"/>
                </a:lnTo>
                <a:lnTo>
                  <a:pt x="465909" y="4045131"/>
                </a:lnTo>
                <a:lnTo>
                  <a:pt x="0" y="3579222"/>
                </a:lnTo>
                <a:lnTo>
                  <a:pt x="0" y="8709"/>
                </a:lnTo>
                <a:lnTo>
                  <a:pt x="8709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6" name="CustomShape 11"/>
          <p:cNvSpPr/>
          <p:nvPr/>
        </p:nvSpPr>
        <p:spPr>
          <a:xfrm>
            <a:off x="4560684" y="4214666"/>
            <a:ext cx="5159579" cy="6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89999" tIns="44999" rIns="89999" bIns="44999" anchor="ctr"/>
          <a:lstStyle/>
          <a:p>
            <a:pPr algn="ctr">
              <a:lnSpc>
                <a:spcPct val="100000"/>
              </a:lnSpc>
              <a:defRPr/>
            </a:pPr>
            <a:r>
              <a:rPr lang="ko-KR" alt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혁신성장 청년인재 인공지능 실무 </a:t>
            </a:r>
            <a:r>
              <a:rPr lang="en-US" altLang="ko-K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ko-KR" alt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반 </a:t>
            </a:r>
            <a:endParaRPr lang="en-US" altLang="ko-KR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altLang="ko-KR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서승훈</a:t>
            </a:r>
            <a:endParaRPr lang="ko-KR" alt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/>
          <p:cNvSpPr txBox="1">
            <a:spLocks/>
          </p:cNvSpPr>
          <p:nvPr/>
        </p:nvSpPr>
        <p:spPr>
          <a:xfrm>
            <a:off x="1755" y="-4100"/>
            <a:ext cx="9720264" cy="10667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개발환경</a:t>
            </a:r>
            <a:endParaRPr lang="ko-KR" altLang="en-US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>
          <a:xfrm>
            <a:off x="486013" y="1313412"/>
            <a:ext cx="8748237" cy="5054138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Windows 7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 3.7.4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OPENCV 4.1.2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Django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133263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rgbClr val="BFBFB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9" name="CustomShape 2"/>
          <p:cNvSpPr/>
          <p:nvPr/>
        </p:nvSpPr>
        <p:spPr>
          <a:xfrm>
            <a:off x="3256200" y="1815840"/>
            <a:ext cx="3207240" cy="3207240"/>
          </a:xfrm>
          <a:prstGeom prst="diamond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CustomShape 3"/>
          <p:cNvSpPr/>
          <p:nvPr/>
        </p:nvSpPr>
        <p:spPr>
          <a:xfrm>
            <a:off x="3448080" y="31420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"/>
          <p:cNvSpPr/>
          <p:nvPr/>
        </p:nvSpPr>
        <p:spPr>
          <a:xfrm flipH="1" flipV="1">
            <a:off x="2955600" y="-88560"/>
            <a:ext cx="3508200" cy="350784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Line 6"/>
          <p:cNvSpPr/>
          <p:nvPr/>
        </p:nvSpPr>
        <p:spPr>
          <a:xfrm>
            <a:off x="3720960" y="3220920"/>
            <a:ext cx="235764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" name="Line 7"/>
          <p:cNvSpPr/>
          <p:nvPr/>
        </p:nvSpPr>
        <p:spPr>
          <a:xfrm>
            <a:off x="3681360" y="3770280"/>
            <a:ext cx="235728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CustomShape 8"/>
          <p:cNvSpPr/>
          <p:nvPr/>
        </p:nvSpPr>
        <p:spPr>
          <a:xfrm>
            <a:off x="444780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en-US" altLang="ko-KR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448080" y="323064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2400" b="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얼굴인식 </a:t>
            </a:r>
            <a:endParaRPr lang="ko-KR" altLang="en-US" sz="2400" b="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3501720" y="379332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b="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b="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b="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546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"/>
          <p:cNvSpPr txBox="1">
            <a:spLocks/>
          </p:cNvSpPr>
          <p:nvPr/>
        </p:nvSpPr>
        <p:spPr>
          <a:xfrm>
            <a:off x="1755" y="-4100"/>
            <a:ext cx="9720264" cy="10667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얼굴인식 및 추적</a:t>
            </a:r>
            <a:endParaRPr lang="ko-KR" altLang="en-US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내용 개체 틀 22"/>
          <p:cNvSpPr>
            <a:spLocks noGrp="1"/>
          </p:cNvSpPr>
          <p:nvPr>
            <p:ph idx="1"/>
          </p:nvPr>
        </p:nvSpPr>
        <p:spPr>
          <a:xfrm>
            <a:off x="972026" y="5918744"/>
            <a:ext cx="8748237" cy="459475"/>
          </a:xfrm>
        </p:spPr>
        <p:txBody>
          <a:bodyPr/>
          <a:lstStyle/>
          <a:p>
            <a:r>
              <a:rPr lang="ko-KR" altLang="en-US" b="1" dirty="0" smtClean="0"/>
              <a:t>흔히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인터넷에서 쉽게 찾아 볼 수 있는 얼굴 검출 </a:t>
            </a:r>
            <a:r>
              <a:rPr lang="ko-KR" altLang="en-US" b="1" dirty="0" err="1" smtClean="0"/>
              <a:t>오픈소스를</a:t>
            </a:r>
            <a:r>
              <a:rPr lang="ko-KR" altLang="en-US" b="1" dirty="0" smtClean="0"/>
              <a:t> 활용</a:t>
            </a:r>
            <a:endParaRPr lang="ko-KR" altLang="en-US" b="1" dirty="0"/>
          </a:p>
        </p:txBody>
      </p:sp>
      <p:pic>
        <p:nvPicPr>
          <p:cNvPr id="1026" name="Picture 2" descr="C:\Users\user\Desktop\saj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880" y="1692419"/>
            <a:ext cx="3221614" cy="3727627"/>
          </a:xfrm>
          <a:prstGeom prst="rect">
            <a:avLst/>
          </a:prstGeom>
          <a:noFill/>
        </p:spPr>
      </p:pic>
      <p:pic>
        <p:nvPicPr>
          <p:cNvPr id="1028" name="Picture 4" descr="python opencv face detection ( 얼굴인식 )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19570" t="-786" r="38539" b="30012"/>
          <a:stretch>
            <a:fillRect/>
          </a:stretch>
        </p:blipFill>
        <p:spPr bwMode="auto">
          <a:xfrm>
            <a:off x="5070763" y="1695795"/>
            <a:ext cx="3680066" cy="3707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6987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257280" y="1817280"/>
            <a:ext cx="3207240" cy="320724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448080" y="31883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대체 이미지 삽입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8" name="Line 4"/>
          <p:cNvSpPr/>
          <p:nvPr/>
        </p:nvSpPr>
        <p:spPr>
          <a:xfrm flipH="1" flipV="1">
            <a:off x="2956320" y="-86760"/>
            <a:ext cx="3508200" cy="350748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6"/>
          <p:cNvSpPr/>
          <p:nvPr/>
        </p:nvSpPr>
        <p:spPr>
          <a:xfrm>
            <a:off x="3682080" y="322092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7"/>
          <p:cNvSpPr/>
          <p:nvPr/>
        </p:nvSpPr>
        <p:spPr>
          <a:xfrm>
            <a:off x="3682080" y="363708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44816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advTm="218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"/>
          <p:cNvSpPr txBox="1">
            <a:spLocks/>
          </p:cNvSpPr>
          <p:nvPr/>
        </p:nvSpPr>
        <p:spPr>
          <a:xfrm>
            <a:off x="1755" y="-4100"/>
            <a:ext cx="9720264" cy="10667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대체 이미지 삽입</a:t>
            </a:r>
            <a:endParaRPr lang="ko-KR" altLang="en-US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1378" name="Picture 2" descr="17 rich and famous people who were once homeless | The Independent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11186" t="-2909"/>
          <a:stretch>
            <a:fillRect/>
          </a:stretch>
        </p:blipFill>
        <p:spPr bwMode="auto">
          <a:xfrm>
            <a:off x="284216" y="1425831"/>
            <a:ext cx="4355868" cy="3550771"/>
          </a:xfrm>
          <a:prstGeom prst="rect">
            <a:avLst/>
          </a:prstGeom>
          <a:noFill/>
        </p:spPr>
      </p:pic>
      <p:pic>
        <p:nvPicPr>
          <p:cNvPr id="101379" name="Picture 3" descr="C:\Users\user\Downloads\gamyeon-removebg-previe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7258" y="1984529"/>
            <a:ext cx="2710033" cy="2373717"/>
          </a:xfrm>
          <a:prstGeom prst="rect">
            <a:avLst/>
          </a:prstGeom>
          <a:noFill/>
        </p:spPr>
      </p:pic>
      <p:pic>
        <p:nvPicPr>
          <p:cNvPr id="7" name="Picture 2" descr="17 rich and famous people who were once homeless | The Independent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11186" t="-2909"/>
          <a:stretch>
            <a:fillRect/>
          </a:stretch>
        </p:blipFill>
        <p:spPr bwMode="auto">
          <a:xfrm>
            <a:off x="5146682" y="1433088"/>
            <a:ext cx="4355868" cy="3550771"/>
          </a:xfrm>
          <a:prstGeom prst="rect">
            <a:avLst/>
          </a:prstGeom>
          <a:noFill/>
        </p:spPr>
      </p:pic>
      <p:pic>
        <p:nvPicPr>
          <p:cNvPr id="1027" name="Picture 3" descr="C:\Users\user\Downloads\_섑쉶__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1035" y="1952852"/>
            <a:ext cx="4916753" cy="2764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6987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rgbClr val="BFBFB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9" name="CustomShape 2"/>
          <p:cNvSpPr/>
          <p:nvPr/>
        </p:nvSpPr>
        <p:spPr>
          <a:xfrm>
            <a:off x="3256200" y="1815840"/>
            <a:ext cx="3207240" cy="3207240"/>
          </a:xfrm>
          <a:prstGeom prst="diamond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1" name="Line 4"/>
          <p:cNvSpPr/>
          <p:nvPr/>
        </p:nvSpPr>
        <p:spPr>
          <a:xfrm flipH="1" flipV="1">
            <a:off x="2955600" y="-88560"/>
            <a:ext cx="3508200" cy="350784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CustomShape 8"/>
          <p:cNvSpPr/>
          <p:nvPr/>
        </p:nvSpPr>
        <p:spPr>
          <a:xfrm>
            <a:off x="444780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sz="4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en-US" altLang="ko-KR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364951" y="3064384"/>
            <a:ext cx="2919469" cy="92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밝기보정 및 </a:t>
            </a:r>
            <a:endParaRPr lang="en-US" altLang="ko-KR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촬영녹화기능</a:t>
            </a:r>
            <a:r>
              <a:rPr lang="ko-KR" altLang="en-US" sz="2400" b="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b="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546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"/>
          <p:cNvSpPr txBox="1">
            <a:spLocks/>
          </p:cNvSpPr>
          <p:nvPr/>
        </p:nvSpPr>
        <p:spPr>
          <a:xfrm>
            <a:off x="1755" y="-4100"/>
            <a:ext cx="9720264" cy="10667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밝기보정</a:t>
            </a:r>
            <a:endParaRPr lang="ko-KR" altLang="en-US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내용 개체 틀 22"/>
          <p:cNvSpPr>
            <a:spLocks noGrp="1"/>
          </p:cNvSpPr>
          <p:nvPr>
            <p:ph idx="1"/>
          </p:nvPr>
        </p:nvSpPr>
        <p:spPr>
          <a:xfrm>
            <a:off x="569141" y="5918744"/>
            <a:ext cx="8748237" cy="459475"/>
          </a:xfrm>
        </p:spPr>
        <p:txBody>
          <a:bodyPr/>
          <a:lstStyle/>
          <a:p>
            <a:r>
              <a:rPr lang="ko-KR" altLang="en-US" b="1" dirty="0" smtClean="0"/>
              <a:t>영상 크기의 </a:t>
            </a:r>
            <a:r>
              <a:rPr lang="en-US" altLang="ko-KR" b="1" dirty="0" err="1" smtClean="0"/>
              <a:t>numpy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배열을 만들어</a:t>
            </a:r>
            <a:r>
              <a:rPr lang="en-US" altLang="ko-KR" b="1" dirty="0" smtClean="0"/>
              <a:t>, cv2. add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cv2.subtract</a:t>
            </a:r>
            <a:r>
              <a:rPr lang="ko-KR" altLang="en-US" b="1" dirty="0" smtClean="0"/>
              <a:t>를 이용해 보정한다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6" name="Picture 3" descr="C:\Users\user\Desktop\people.jpg"/>
          <p:cNvPicPr>
            <a:picLocks noChangeAspect="1" noChangeArrowheads="1"/>
          </p:cNvPicPr>
          <p:nvPr/>
        </p:nvPicPr>
        <p:blipFill>
          <a:blip r:embed="rId3" cstate="print">
            <a:lum bright="-42000"/>
          </a:blip>
          <a:srcRect/>
          <a:stretch>
            <a:fillRect/>
          </a:stretch>
        </p:blipFill>
        <p:spPr bwMode="auto">
          <a:xfrm>
            <a:off x="1753899" y="1441825"/>
            <a:ext cx="1421563" cy="1986325"/>
          </a:xfrm>
          <a:prstGeom prst="rect">
            <a:avLst/>
          </a:prstGeom>
          <a:noFill/>
        </p:spPr>
      </p:pic>
      <p:pic>
        <p:nvPicPr>
          <p:cNvPr id="7" name="Picture 3" descr="C:\Users\user\Desktop\people.jpg"/>
          <p:cNvPicPr>
            <a:picLocks noChangeAspect="1" noChangeArrowheads="1"/>
          </p:cNvPicPr>
          <p:nvPr/>
        </p:nvPicPr>
        <p:blipFill>
          <a:blip r:embed="rId3" cstate="print">
            <a:lum bright="29000"/>
          </a:blip>
          <a:srcRect/>
          <a:stretch>
            <a:fillRect/>
          </a:stretch>
        </p:blipFill>
        <p:spPr bwMode="auto">
          <a:xfrm>
            <a:off x="1773295" y="3572654"/>
            <a:ext cx="1368916" cy="2057114"/>
          </a:xfrm>
          <a:prstGeom prst="rect">
            <a:avLst/>
          </a:prstGeom>
          <a:noFill/>
        </p:spPr>
      </p:pic>
      <p:pic>
        <p:nvPicPr>
          <p:cNvPr id="8" name="Picture 3" descr="C:\Users\user\Desktop\people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6345295" y="2558502"/>
            <a:ext cx="1321809" cy="1986325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>
            <a:endCxn id="8" idx="1"/>
          </p:cNvCxnSpPr>
          <p:nvPr/>
        </p:nvCxnSpPr>
        <p:spPr>
          <a:xfrm>
            <a:off x="3108960" y="2294313"/>
            <a:ext cx="3236335" cy="125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8" idx="1"/>
          </p:cNvCxnSpPr>
          <p:nvPr/>
        </p:nvCxnSpPr>
        <p:spPr>
          <a:xfrm flipV="1">
            <a:off x="3161607" y="3551665"/>
            <a:ext cx="3183688" cy="1089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6987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"/>
          <p:cNvSpPr txBox="1">
            <a:spLocks/>
          </p:cNvSpPr>
          <p:nvPr/>
        </p:nvSpPr>
        <p:spPr>
          <a:xfrm>
            <a:off x="1755" y="-4100"/>
            <a:ext cx="9720264" cy="10667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캡쳐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 녹화</a:t>
            </a:r>
            <a:endParaRPr lang="ko-KR" altLang="en-US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2"/>
          <p:cNvSpPr>
            <a:spLocks noGrp="1"/>
          </p:cNvSpPr>
          <p:nvPr>
            <p:ph idx="1"/>
          </p:nvPr>
        </p:nvSpPr>
        <p:spPr>
          <a:xfrm>
            <a:off x="569141" y="5632994"/>
            <a:ext cx="8748237" cy="459475"/>
          </a:xfrm>
        </p:spPr>
        <p:txBody>
          <a:bodyPr/>
          <a:lstStyle/>
          <a:p>
            <a:r>
              <a:rPr lang="en-US" altLang="ko-KR" b="1" dirty="0" smtClean="0"/>
              <a:t>cv2.imwrite : </a:t>
            </a:r>
            <a:r>
              <a:rPr lang="ko-KR" altLang="en-US" b="1" dirty="0" err="1" smtClean="0"/>
              <a:t>캡처</a:t>
            </a:r>
            <a:endParaRPr lang="en-US" altLang="ko-KR" b="1" dirty="0" smtClean="0"/>
          </a:p>
          <a:p>
            <a:r>
              <a:rPr lang="en-US" altLang="ko-KR" b="1" dirty="0" smtClean="0"/>
              <a:t>cv2.videowriter : </a:t>
            </a:r>
            <a:r>
              <a:rPr lang="ko-KR" altLang="en-US" b="1" dirty="0" smtClean="0"/>
              <a:t>녹화</a:t>
            </a:r>
            <a:endParaRPr lang="en-US" altLang="ko-KR" b="1" dirty="0" smtClean="0"/>
          </a:p>
          <a:p>
            <a:r>
              <a:rPr lang="en-US" altLang="ko-KR" b="1" dirty="0" smtClean="0"/>
              <a:t>cv2.VideoWriter_fourcc(*'</a:t>
            </a:r>
            <a:r>
              <a:rPr lang="ko-KR" altLang="en-US" b="1" dirty="0" err="1" smtClean="0"/>
              <a:t>코덱</a:t>
            </a:r>
            <a:r>
              <a:rPr lang="en-US" altLang="ko-KR" b="1" dirty="0" smtClean="0"/>
              <a:t>') : </a:t>
            </a:r>
            <a:r>
              <a:rPr lang="ko-KR" altLang="en-US" b="1" dirty="0" err="1" smtClean="0"/>
              <a:t>인코딩</a:t>
            </a:r>
            <a:r>
              <a:rPr lang="ko-KR" altLang="en-US" b="1" dirty="0" smtClean="0"/>
              <a:t> 방식 결정</a:t>
            </a:r>
            <a:endParaRPr lang="en-US" altLang="ko-KR" b="1" dirty="0" smtClean="0"/>
          </a:p>
          <a:p>
            <a:r>
              <a:rPr lang="en-US" altLang="ko-KR" b="1" dirty="0" err="1" smtClean="0"/>
              <a:t>datetime.datetime.now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이용해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현재 시간을 </a:t>
            </a:r>
            <a:r>
              <a:rPr lang="ko-KR" altLang="en-US" b="1" dirty="0" err="1" smtClean="0"/>
              <a:t>캡처된</a:t>
            </a:r>
            <a:r>
              <a:rPr lang="ko-KR" altLang="en-US" b="1" dirty="0" smtClean="0"/>
              <a:t> 이미지나 녹화 된 동영상 명으로 지정</a:t>
            </a:r>
            <a:endParaRPr lang="en-US" altLang="ko-KR" b="1" dirty="0" smtClean="0"/>
          </a:p>
        </p:txBody>
      </p:sp>
      <p:pic>
        <p:nvPicPr>
          <p:cNvPr id="2050" name="Picture 2" descr="커뮤니티 &gt; 웹캠이 없다면 스마트폰으로 촬영해보자!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24240" t="25549" r="27517" b="30343"/>
          <a:stretch>
            <a:fillRect/>
          </a:stretch>
        </p:blipFill>
        <p:spPr bwMode="auto">
          <a:xfrm>
            <a:off x="1862051" y="1363287"/>
            <a:ext cx="5557057" cy="3175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6987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257280" y="1817280"/>
            <a:ext cx="3207240" cy="320724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448080" y="31883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8" name="Line 4"/>
          <p:cNvSpPr/>
          <p:nvPr/>
        </p:nvSpPr>
        <p:spPr>
          <a:xfrm flipH="1" flipV="1">
            <a:off x="2956320" y="-86760"/>
            <a:ext cx="3508200" cy="350748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6"/>
          <p:cNvSpPr/>
          <p:nvPr/>
        </p:nvSpPr>
        <p:spPr>
          <a:xfrm>
            <a:off x="3682080" y="322092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7"/>
          <p:cNvSpPr/>
          <p:nvPr/>
        </p:nvSpPr>
        <p:spPr>
          <a:xfrm>
            <a:off x="3682080" y="363708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44816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advTm="218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"/>
          <p:cNvSpPr txBox="1">
            <a:spLocks/>
          </p:cNvSpPr>
          <p:nvPr/>
        </p:nvSpPr>
        <p:spPr>
          <a:xfrm>
            <a:off x="1755" y="-4100"/>
            <a:ext cx="9720264" cy="10667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ko-KR" altLang="en-US" sz="2400" b="0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웹서비스구성화면</a:t>
            </a:r>
            <a:endParaRPr lang="ko-KR" altLang="en-US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55455" y="2212240"/>
            <a:ext cx="3630946" cy="2417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893319" y="2609128"/>
            <a:ext cx="1584176" cy="1584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영상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8160" y="2350827"/>
            <a:ext cx="1753383" cy="4320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얼굴가리기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6410904" y="3403112"/>
            <a:ext cx="1746125" cy="4320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대체 이미지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824387" y="5377055"/>
            <a:ext cx="1753383" cy="4320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캡처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3762045" y="5355282"/>
            <a:ext cx="1825955" cy="4649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녹화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46987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820280" y="-765360"/>
            <a:ext cx="4345200" cy="4345200"/>
          </a:xfrm>
          <a:prstGeom prst="diamond">
            <a:avLst/>
          </a:prstGeom>
          <a:solidFill>
            <a:srgbClr val="4F7BC9"/>
          </a:solidFill>
          <a:ln>
            <a:noFill/>
          </a:ln>
          <a:effectLst>
            <a:outerShdw dist="50800" dir="6600000" sx="102000" sy="102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0" y="538"/>
            <a:ext cx="5294520" cy="68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 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69" name="CustomShape 3"/>
          <p:cNvSpPr/>
          <p:nvPr/>
        </p:nvSpPr>
        <p:spPr>
          <a:xfrm rot="13500000">
            <a:off x="2866320" y="1002600"/>
            <a:ext cx="4839840" cy="483984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410049" y="792082"/>
            <a:ext cx="24048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617686" y="1554002"/>
            <a:ext cx="4226594" cy="67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제작 목적</a:t>
            </a:r>
            <a:r>
              <a:rPr lang="ko-KR" altLang="en-US" sz="2000" b="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b="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1601061" y="2274650"/>
            <a:ext cx="3644356" cy="676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2000" b="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1601060" y="2990522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en-US" altLang="ko-KR" sz="2000" b="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" name="CustomShape 8"/>
          <p:cNvSpPr/>
          <p:nvPr/>
        </p:nvSpPr>
        <p:spPr>
          <a:xfrm rot="5400000">
            <a:off x="-3442911" y="2782357"/>
            <a:ext cx="8182440" cy="2005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1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Contents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  <a:ea typeface="맑은 고딕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1601062" y="3670779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04. </a:t>
            </a:r>
            <a:r>
              <a:rPr lang="ko-KR" alt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기술구현 </a:t>
            </a:r>
            <a:r>
              <a:rPr lang="en-US" altLang="ko-KR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얼굴 인식 및</a:t>
            </a:r>
            <a:r>
              <a:rPr lang="en-US" altLang="ko-KR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추적</a:t>
            </a:r>
            <a:endParaRPr lang="en-US" altLang="ko-KR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CustomShape 7"/>
          <p:cNvSpPr/>
          <p:nvPr/>
        </p:nvSpPr>
        <p:spPr>
          <a:xfrm>
            <a:off x="1617686" y="5640829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07. </a:t>
            </a:r>
            <a:r>
              <a:rPr lang="ko-KR" alt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기술구현 </a:t>
            </a:r>
            <a:r>
              <a:rPr lang="en-US" altLang="ko-KR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</a:t>
            </a:r>
            <a:endParaRPr lang="en-US" altLang="ko-KR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1617686" y="5022045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06. </a:t>
            </a:r>
            <a:r>
              <a:rPr lang="ko-KR" alt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기술구현 </a:t>
            </a:r>
            <a:r>
              <a:rPr lang="en-US" altLang="ko-KR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조명 보정 및 촬영 녹화기능</a:t>
            </a:r>
            <a:endParaRPr lang="ko-KR" altLang="en-US" sz="2000" b="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1603830" y="4346813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05. </a:t>
            </a:r>
            <a:r>
              <a:rPr lang="ko-KR" alt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기술구현 </a:t>
            </a:r>
            <a:r>
              <a:rPr lang="en-US" altLang="ko-KR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대체 이미지 삽입</a:t>
            </a:r>
            <a:endParaRPr lang="en-US" altLang="ko-KR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3"/>
          <p:cNvSpPr/>
          <p:nvPr/>
        </p:nvSpPr>
        <p:spPr>
          <a:xfrm rot="5400000">
            <a:off x="2261160" y="-8208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4"/>
          <p:cNvSpPr txBox="1"/>
          <p:nvPr/>
        </p:nvSpPr>
        <p:spPr>
          <a:xfrm>
            <a:off x="-96481" y="-30240"/>
            <a:ext cx="2972845" cy="35100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>
              <a:lnSpc>
                <a:spcPct val="90000"/>
              </a:lnSpc>
            </a:pPr>
            <a:endParaRPr lang="ko-KR" sz="177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AutoShape 2" descr="http://mail.naver.com/read/image/?mailSN=16696&amp;attachIndex=2&amp;contentType=image/png&amp;offset=2365&amp;size=603612&amp;mimeSN=1545281356.24284.12415.50944&amp;org=1&amp;u=cnrrns27">
            <a:extLst>
              <a:ext uri="{FF2B5EF4-FFF2-40B4-BE49-F238E27FC236}">
                <a16:creationId xmlns:a16="http://schemas.microsoft.com/office/drawing/2014/main" xmlns="" id="{406FFB01-E73E-48C1-9FDB-C0FB19F29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685800"/>
            <a:ext cx="9720263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67004" y="2786743"/>
            <a:ext cx="5194939" cy="121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!</a:t>
            </a:r>
            <a:endParaRPr lang="ko-KR" altLang="en-US" sz="7200" b="1" dirty="0"/>
          </a:p>
        </p:txBody>
      </p:sp>
    </p:spTree>
  </p:cSld>
  <p:clrMapOvr>
    <a:masterClrMapping/>
  </p:clrMapOvr>
  <p:transition advTm="2184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257280" y="1817280"/>
            <a:ext cx="3207240" cy="320724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448080" y="31883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제작목적</a:t>
            </a:r>
            <a:r>
              <a:rPr lang="ko-KR" alt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8" name="Line 4"/>
          <p:cNvSpPr/>
          <p:nvPr/>
        </p:nvSpPr>
        <p:spPr>
          <a:xfrm flipH="1" flipV="1">
            <a:off x="2956320" y="-86760"/>
            <a:ext cx="3508200" cy="350748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6"/>
          <p:cNvSpPr/>
          <p:nvPr/>
        </p:nvSpPr>
        <p:spPr>
          <a:xfrm>
            <a:off x="3682080" y="322092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7"/>
          <p:cNvSpPr/>
          <p:nvPr/>
        </p:nvSpPr>
        <p:spPr>
          <a:xfrm>
            <a:off x="3682080" y="363708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44816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advTm="218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just">
              <a:defRPr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제작목적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6084" name="Picture 4" descr="대정령]140111 돼죽 캠방 카드 날리기 - YouTub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29273" t="-667" r="24908" b="29152"/>
          <a:stretch>
            <a:fillRect/>
          </a:stretch>
        </p:blipFill>
        <p:spPr bwMode="auto">
          <a:xfrm>
            <a:off x="648395" y="1429793"/>
            <a:ext cx="3484243" cy="3059082"/>
          </a:xfrm>
          <a:prstGeom prst="rect">
            <a:avLst/>
          </a:prstGeom>
          <a:noFill/>
        </p:spPr>
      </p:pic>
      <p:pic>
        <p:nvPicPr>
          <p:cNvPr id="46086" name="Picture 6" descr="안경누 커엽 - 인터넷방송 카테고리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14337" r="8541"/>
          <a:stretch>
            <a:fillRect/>
          </a:stretch>
        </p:blipFill>
        <p:spPr bwMode="auto">
          <a:xfrm>
            <a:off x="4272741" y="1454034"/>
            <a:ext cx="4706751" cy="305146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473504" y="4956861"/>
            <a:ext cx="87626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인터넷 방송을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보다보면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사진처럼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얼굴을 공개하지 않고 방송을 진행하기 위해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마스크나 가면을 쓰거나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위치를 얼굴만 안보이게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카종종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볼 수 있다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방송할 경우 불편하고 답답하며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때로는 실수로 인해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원치 않게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얼굴이 노출되는 경우가 발생하기도 한다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rgbClr val="BFBFB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9" name="CustomShape 2"/>
          <p:cNvSpPr/>
          <p:nvPr/>
        </p:nvSpPr>
        <p:spPr>
          <a:xfrm>
            <a:off x="3256200" y="1815840"/>
            <a:ext cx="3207240" cy="3207240"/>
          </a:xfrm>
          <a:prstGeom prst="diamond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CustomShape 3"/>
          <p:cNvSpPr/>
          <p:nvPr/>
        </p:nvSpPr>
        <p:spPr>
          <a:xfrm>
            <a:off x="3448080" y="31420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"/>
          <p:cNvSpPr/>
          <p:nvPr/>
        </p:nvSpPr>
        <p:spPr>
          <a:xfrm flipH="1" flipV="1">
            <a:off x="2955600" y="-88560"/>
            <a:ext cx="3508200" cy="350784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Line 6"/>
          <p:cNvSpPr/>
          <p:nvPr/>
        </p:nvSpPr>
        <p:spPr>
          <a:xfrm>
            <a:off x="3720960" y="3220920"/>
            <a:ext cx="235764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" name="Line 7"/>
          <p:cNvSpPr/>
          <p:nvPr/>
        </p:nvSpPr>
        <p:spPr>
          <a:xfrm>
            <a:off x="3681360" y="3770280"/>
            <a:ext cx="235728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CustomShape 8"/>
          <p:cNvSpPr/>
          <p:nvPr/>
        </p:nvSpPr>
        <p:spPr>
          <a:xfrm>
            <a:off x="444780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</p:txBody>
      </p:sp>
      <p:sp>
        <p:nvSpPr>
          <p:cNvPr id="196" name="CustomShape 9"/>
          <p:cNvSpPr/>
          <p:nvPr/>
        </p:nvSpPr>
        <p:spPr>
          <a:xfrm>
            <a:off x="3448080" y="323064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2400" b="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ko-KR" altLang="en-US" sz="2400" b="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3501720" y="379332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b="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b="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b="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546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/>
          <p:cNvSpPr txBox="1">
            <a:spLocks/>
          </p:cNvSpPr>
          <p:nvPr/>
        </p:nvSpPr>
        <p:spPr>
          <a:xfrm>
            <a:off x="-1" y="3074"/>
            <a:ext cx="9720264" cy="10667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기능</a:t>
            </a:r>
            <a:endParaRPr lang="ko-KR" altLang="en-US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502637" y="1396621"/>
            <a:ext cx="8748237" cy="45947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얼굴 자동인식 및 추적 후 대체 이미지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034" name="AutoShape 2" descr="Beautiful Woman Wink Images, Stock Photos &amp; Vectors | Shutterstock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4035" name="Picture 3" descr="C:\Users\user\Desktop\peop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96" y="2007091"/>
            <a:ext cx="2568719" cy="3860097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 flipV="1">
            <a:off x="4239490" y="3973483"/>
            <a:ext cx="1446414" cy="1662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C:\Users\user\Desktop\peop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8300" y="2059737"/>
            <a:ext cx="2568719" cy="3860097"/>
          </a:xfrm>
          <a:prstGeom prst="rect">
            <a:avLst/>
          </a:prstGeom>
          <a:noFill/>
        </p:spPr>
      </p:pic>
      <p:pic>
        <p:nvPicPr>
          <p:cNvPr id="44036" name="Picture 4" descr="C:\Users\user\Desktop\picka-removebg-previe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4488" y="2982884"/>
            <a:ext cx="1190105" cy="1190105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463040" y="3108960"/>
            <a:ext cx="1047404" cy="10474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847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/>
          <p:cNvSpPr txBox="1">
            <a:spLocks/>
          </p:cNvSpPr>
          <p:nvPr/>
        </p:nvSpPr>
        <p:spPr>
          <a:xfrm>
            <a:off x="-1" y="3074"/>
            <a:ext cx="9720264" cy="10667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기능</a:t>
            </a:r>
            <a:endParaRPr lang="ko-KR" altLang="en-US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10"/>
          <p:cNvSpPr>
            <a:spLocks noGrp="1"/>
          </p:cNvSpPr>
          <p:nvPr>
            <p:ph idx="1"/>
          </p:nvPr>
        </p:nvSpPr>
        <p:spPr>
          <a:xfrm>
            <a:off x="605163" y="1366143"/>
            <a:ext cx="8748237" cy="45947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자동 밝기 조절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3" descr="C:\Users\user\Desktop\people.jpg"/>
          <p:cNvPicPr>
            <a:picLocks noChangeAspect="1" noChangeArrowheads="1"/>
          </p:cNvPicPr>
          <p:nvPr/>
        </p:nvPicPr>
        <p:blipFill>
          <a:blip r:embed="rId3" cstate="print">
            <a:lum bright="-42000"/>
          </a:blip>
          <a:srcRect/>
          <a:stretch>
            <a:fillRect/>
          </a:stretch>
        </p:blipFill>
        <p:spPr bwMode="auto">
          <a:xfrm>
            <a:off x="706496" y="2007091"/>
            <a:ext cx="2568719" cy="3860097"/>
          </a:xfrm>
          <a:prstGeom prst="rect">
            <a:avLst/>
          </a:prstGeom>
          <a:noFill/>
        </p:spPr>
      </p:pic>
      <p:pic>
        <p:nvPicPr>
          <p:cNvPr id="9" name="Picture 3" descr="C:\Users\user\Desktop\peo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1798" y="2026487"/>
            <a:ext cx="2568719" cy="3860097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 flipV="1">
            <a:off x="4172988" y="3990108"/>
            <a:ext cx="1446414" cy="1662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165571" y="3175462"/>
            <a:ext cx="1047404" cy="10474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847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/>
          <p:cNvSpPr txBox="1">
            <a:spLocks/>
          </p:cNvSpPr>
          <p:nvPr/>
        </p:nvSpPr>
        <p:spPr>
          <a:xfrm>
            <a:off x="-1" y="3074"/>
            <a:ext cx="9720264" cy="10667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기능</a:t>
            </a:r>
            <a:endParaRPr lang="ko-KR" altLang="en-US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내용 개체 틀 10"/>
          <p:cNvSpPr>
            <a:spLocks noGrp="1"/>
          </p:cNvSpPr>
          <p:nvPr>
            <p:ph idx="1"/>
          </p:nvPr>
        </p:nvSpPr>
        <p:spPr>
          <a:xfrm>
            <a:off x="275423" y="1285784"/>
            <a:ext cx="8748237" cy="45947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촬영 및 녹화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4209" name="Picture 1" descr="C:\Users\user\Desktop\RE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541" y="1804930"/>
            <a:ext cx="8017453" cy="4515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2847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257280" y="1817280"/>
            <a:ext cx="3207240" cy="320724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448080" y="31883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ko-KR" alt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8" name="Line 4"/>
          <p:cNvSpPr/>
          <p:nvPr/>
        </p:nvSpPr>
        <p:spPr>
          <a:xfrm flipH="1" flipV="1">
            <a:off x="2956320" y="-86760"/>
            <a:ext cx="3508200" cy="350748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6"/>
          <p:cNvSpPr/>
          <p:nvPr/>
        </p:nvSpPr>
        <p:spPr>
          <a:xfrm>
            <a:off x="3682080" y="322092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7"/>
          <p:cNvSpPr/>
          <p:nvPr/>
        </p:nvSpPr>
        <p:spPr>
          <a:xfrm>
            <a:off x="3682080" y="363708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44816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advTm="218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271</Words>
  <Application>Microsoft Office PowerPoint</Application>
  <PresentationFormat>사용자 지정</PresentationFormat>
  <Paragraphs>87</Paragraphs>
  <Slides>20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Office Theme</vt:lpstr>
      <vt:lpstr>Office Theme</vt:lpstr>
      <vt:lpstr>Office Theme</vt:lpstr>
      <vt:lpstr>슬라이드 1</vt:lpstr>
      <vt:lpstr>슬라이드 2</vt:lpstr>
      <vt:lpstr>슬라이드 3</vt:lpstr>
      <vt:lpstr> 제작목적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user</cp:lastModifiedBy>
  <cp:revision>271</cp:revision>
  <dcterms:created xsi:type="dcterms:W3CDTF">2017-04-02T08:03:42Z</dcterms:created>
  <dcterms:modified xsi:type="dcterms:W3CDTF">2020-04-13T01:19:03Z</dcterms:modified>
  <cp:version>1000.0000.01</cp:version>
</cp:coreProperties>
</file>