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30"/>
  </p:notesMasterIdLst>
  <p:sldIdLst>
    <p:sldId id="287" r:id="rId2"/>
    <p:sldId id="283" r:id="rId3"/>
    <p:sldId id="332" r:id="rId4"/>
    <p:sldId id="295" r:id="rId5"/>
    <p:sldId id="333" r:id="rId6"/>
    <p:sldId id="298" r:id="rId7"/>
    <p:sldId id="299" r:id="rId8"/>
    <p:sldId id="313" r:id="rId9"/>
    <p:sldId id="314" r:id="rId10"/>
    <p:sldId id="315" r:id="rId11"/>
    <p:sldId id="321" r:id="rId12"/>
    <p:sldId id="323" r:id="rId13"/>
    <p:sldId id="316" r:id="rId14"/>
    <p:sldId id="317" r:id="rId15"/>
    <p:sldId id="318" r:id="rId16"/>
    <p:sldId id="319" r:id="rId17"/>
    <p:sldId id="320" r:id="rId18"/>
    <p:sldId id="325" r:id="rId19"/>
    <p:sldId id="326" r:id="rId20"/>
    <p:sldId id="327" r:id="rId21"/>
    <p:sldId id="322" r:id="rId22"/>
    <p:sldId id="324" r:id="rId23"/>
    <p:sldId id="328" r:id="rId24"/>
    <p:sldId id="301" r:id="rId25"/>
    <p:sldId id="329" r:id="rId26"/>
    <p:sldId id="330" r:id="rId27"/>
    <p:sldId id="331" r:id="rId28"/>
    <p:sldId id="277" r:id="rId29"/>
  </p:sldIdLst>
  <p:sldSz cx="9144000" cy="6858000" type="screen4x3"/>
  <p:notesSz cx="6805613" cy="9939338"/>
  <p:embeddedFontLst>
    <p:embeddedFont>
      <p:font typeface="HY견고딕" pitchFamily="18" charset="-127"/>
      <p:regular r:id="rId31"/>
    </p:embeddedFont>
    <p:embeddedFont>
      <p:font typeface="맑은 고딕" pitchFamily="50" charset="-127"/>
      <p:regular r:id="rId32"/>
      <p:bold r:id="rId33"/>
    </p:embeddedFont>
    <p:embeddedFont>
      <p:font typeface="나눔고딕 ExtraBold" charset="-127"/>
      <p:bold r:id="rId34"/>
    </p:embeddedFont>
    <p:embeddedFont>
      <p:font typeface="나눔고딕" charset="-127"/>
      <p:regular r:id="rId35"/>
      <p:bold r:id="rId36"/>
    </p:embeddedFont>
    <p:embeddedFont>
      <p:font typeface="MS PMincho" pitchFamily="18" charset="-128"/>
      <p:regular r:id="rId37"/>
    </p:embeddedFont>
    <p:embeddedFont>
      <p:font typeface="HY엽서L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 varScale="1">
        <p:scale>
          <a:sx n="72" d="100"/>
          <a:sy n="72" d="100"/>
        </p:scale>
        <p:origin x="-1272" y="-102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user\Desktop\20200423_151520.mp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88024" y="2348880"/>
            <a:ext cx="4129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혁신성장 청년인재 인공지능 실무 </a:t>
            </a:r>
            <a:r>
              <a:rPr lang="en-US" altLang="ko-KR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반</a:t>
            </a:r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 algn="r"/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 algn="just"/>
            <a:r>
              <a:rPr lang="en-US" altLang="ko-KR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                                           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서승훈</a:t>
            </a:r>
            <a:endParaRPr lang="ko-KR" altLang="en-US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395536" y="220486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95536" y="764704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 smtClean="0">
                <a:latin typeface="HY견고딕" pitchFamily="18" charset="-127"/>
                <a:ea typeface="HY견고딕" pitchFamily="18" charset="-127"/>
              </a:rPr>
              <a:t>인공지능 얼굴 비공개  </a:t>
            </a:r>
            <a:r>
              <a:rPr lang="en-US" altLang="ko-KR" sz="4200" b="1" spc="-15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4200" b="1" spc="-150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sz="4200" b="1" spc="-150" dirty="0" err="1" smtClean="0">
                <a:latin typeface="HY견고딕" pitchFamily="18" charset="-127"/>
                <a:ea typeface="HY견고딕" pitchFamily="18" charset="-127"/>
              </a:rPr>
              <a:t>방송캠</a:t>
            </a:r>
            <a:r>
              <a:rPr lang="ko-KR" altLang="en-US" sz="4200" b="1" spc="-150" dirty="0" smtClean="0">
                <a:latin typeface="HY견고딕" pitchFamily="18" charset="-127"/>
                <a:ea typeface="HY견고딕" pitchFamily="18" charset="-127"/>
              </a:rPr>
              <a:t> 서비스 </a:t>
            </a:r>
            <a:endParaRPr lang="ko-KR" altLang="en-US" sz="4200" b="1" spc="-15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user\Downloads\webcam-removebg-preview.png"/>
          <p:cNvPicPr>
            <a:picLocks noChangeAspect="1" noChangeArrowheads="1"/>
          </p:cNvPicPr>
          <p:nvPr/>
        </p:nvPicPr>
        <p:blipFill>
          <a:blip r:embed="rId2" cstate="print"/>
          <a:srcRect r="7378" b="5764"/>
          <a:stretch>
            <a:fillRect/>
          </a:stretch>
        </p:blipFill>
        <p:spPr bwMode="auto">
          <a:xfrm>
            <a:off x="539552" y="2536034"/>
            <a:ext cx="4247964" cy="4321966"/>
          </a:xfrm>
          <a:prstGeom prst="rect">
            <a:avLst/>
          </a:prstGeom>
          <a:noFill/>
        </p:spPr>
      </p:pic>
      <p:pic>
        <p:nvPicPr>
          <p:cNvPr id="1027" name="Picture 3" descr="C:\Users\user\Downloads\_덀꽬-removebg-preview.png"/>
          <p:cNvPicPr>
            <a:picLocks noChangeAspect="1" noChangeArrowheads="1"/>
          </p:cNvPicPr>
          <p:nvPr/>
        </p:nvPicPr>
        <p:blipFill>
          <a:blip r:embed="rId3" cstate="print"/>
          <a:srcRect l="22736" r="17178" b="10726"/>
          <a:stretch>
            <a:fillRect/>
          </a:stretch>
        </p:blipFill>
        <p:spPr bwMode="auto">
          <a:xfrm>
            <a:off x="5400092" y="3537012"/>
            <a:ext cx="2304256" cy="293448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170" name="Picture 2" descr="C:\Users\user\Desktop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8" y="0"/>
            <a:ext cx="9122832" cy="6858000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8244408" y="3465004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55876" y="1196752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배경제거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사이즈 재조정 등의 전처리 작업을 거친 후 얼굴을 인식하여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이미지 삽입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314" name="Picture 2" descr="C:\Users\user\Desktop\13.JPG"/>
          <p:cNvPicPr>
            <a:picLocks noChangeAspect="1" noChangeArrowheads="1"/>
          </p:cNvPicPr>
          <p:nvPr/>
        </p:nvPicPr>
        <p:blipFill>
          <a:blip r:embed="rId2" cstate="print"/>
          <a:srcRect r="38620" b="13369"/>
          <a:stretch>
            <a:fillRect/>
          </a:stretch>
        </p:blipFill>
        <p:spPr bwMode="auto">
          <a:xfrm>
            <a:off x="0" y="0"/>
            <a:ext cx="5076056" cy="4077072"/>
          </a:xfrm>
          <a:prstGeom prst="rect">
            <a:avLst/>
          </a:prstGeom>
          <a:noFill/>
        </p:spPr>
      </p:pic>
      <p:pic>
        <p:nvPicPr>
          <p:cNvPr id="13315" name="Picture 3" descr="C:\Users\user\Desktop\14.JPG"/>
          <p:cNvPicPr>
            <a:picLocks noChangeAspect="1" noChangeArrowheads="1"/>
          </p:cNvPicPr>
          <p:nvPr/>
        </p:nvPicPr>
        <p:blipFill>
          <a:blip r:embed="rId3" cstate="print"/>
          <a:srcRect l="3502" t="1151" r="41440" b="22087"/>
          <a:stretch>
            <a:fillRect/>
          </a:stretch>
        </p:blipFill>
        <p:spPr bwMode="auto">
          <a:xfrm>
            <a:off x="4283968" y="3104964"/>
            <a:ext cx="4860032" cy="375303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5362" name="Picture 2" descr="C:\Users\user\Desktop\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194" name="Picture 2" descr="C:\Users\user\Desktop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7272300" y="3140968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/>
          <p:cNvSpPr txBox="1">
            <a:spLocks/>
          </p:cNvSpPr>
          <p:nvPr/>
        </p:nvSpPr>
        <p:spPr>
          <a:xfrm>
            <a:off x="5436096" y="1088740"/>
            <a:ext cx="3707904" cy="936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파란색 펜을 탐지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추적하여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b="1" spc="-100" dirty="0" err="1" smtClean="0">
                <a:latin typeface="맑은 고딕" pitchFamily="50" charset="-127"/>
                <a:ea typeface="맑은 고딕" pitchFamily="50" charset="-127"/>
                <a:cs typeface="+mj-cs"/>
              </a:rPr>
              <a:t>웹캠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 상에 간단한 메모나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그림을 그릴 수 있다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218" name="Picture 2" descr="C:\Users\user\Desktop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제목 9"/>
          <p:cNvSpPr txBox="1">
            <a:spLocks/>
          </p:cNvSpPr>
          <p:nvPr/>
        </p:nvSpPr>
        <p:spPr>
          <a:xfrm>
            <a:off x="5724128" y="1088740"/>
            <a:ext cx="3419872" cy="936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다음과 같이 색을 선택할 수도 있다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42" name="Picture 2" descr="C:\Users\user\Desktop\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1266" name="Picture 2" descr="C:\Users\user\Desktop\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04142" cy="6858000"/>
          </a:xfrm>
          <a:prstGeom prst="rect">
            <a:avLst/>
          </a:prstGeom>
          <a:noFill/>
        </p:spPr>
      </p:pic>
      <p:sp>
        <p:nvSpPr>
          <p:cNvPr id="6" name="제목 9"/>
          <p:cNvSpPr txBox="1">
            <a:spLocks/>
          </p:cNvSpPr>
          <p:nvPr/>
        </p:nvSpPr>
        <p:spPr>
          <a:xfrm>
            <a:off x="5724128" y="1088740"/>
            <a:ext cx="3419872" cy="936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CLEAR</a:t>
            </a:r>
            <a:r>
              <a:rPr kumimoji="0" lang="en-US" altLang="ko-KR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ALL </a:t>
            </a:r>
            <a:r>
              <a:rPr kumimoji="0" lang="ko-KR" altLang="en-US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창에 가져다 대면</a:t>
            </a:r>
            <a:r>
              <a:rPr kumimoji="0" lang="en-US" altLang="ko-KR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kumimoji="0" lang="ko-KR" altLang="en-US" sz="1800" b="1" i="0" u="none" strike="noStrike" kern="1200" cap="none" spc="-10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그린것을</a:t>
            </a:r>
            <a:r>
              <a:rPr kumimoji="0" lang="ko-KR" altLang="en-US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전부 지울 수 있다</a:t>
            </a:r>
            <a:r>
              <a:rPr kumimoji="0" lang="en-US" altLang="ko-KR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292" name="Picture 4" descr="C:\Users\user\Desktop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4714" cy="6858000"/>
          </a:xfrm>
          <a:prstGeom prst="rect">
            <a:avLst/>
          </a:prstGeom>
          <a:noFill/>
        </p:spPr>
      </p:pic>
      <p:cxnSp>
        <p:nvCxnSpPr>
          <p:cNvPr id="9" name="직선 화살표 연결선 8"/>
          <p:cNvCxnSpPr/>
          <p:nvPr/>
        </p:nvCxnSpPr>
        <p:spPr>
          <a:xfrm>
            <a:off x="7452320" y="4149080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 txBox="1">
            <a:spLocks/>
          </p:cNvSpPr>
          <p:nvPr/>
        </p:nvSpPr>
        <p:spPr>
          <a:xfrm>
            <a:off x="6660232" y="2168860"/>
            <a:ext cx="165618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녹화 기능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cxnSp>
        <p:nvCxnSpPr>
          <p:cNvPr id="3" name="직선 화살표 연결선 2"/>
          <p:cNvCxnSpPr/>
          <p:nvPr/>
        </p:nvCxnSpPr>
        <p:spPr>
          <a:xfrm>
            <a:off x="8388424" y="4329100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9"/>
          <p:cNvSpPr txBox="1">
            <a:spLocks/>
          </p:cNvSpPr>
          <p:nvPr/>
        </p:nvSpPr>
        <p:spPr>
          <a:xfrm>
            <a:off x="6660232" y="2204864"/>
            <a:ext cx="165618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녹화 종료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cxnSp>
        <p:nvCxnSpPr>
          <p:cNvPr id="3" name="직선 화살표 연결선 2"/>
          <p:cNvCxnSpPr/>
          <p:nvPr/>
        </p:nvCxnSpPr>
        <p:spPr>
          <a:xfrm>
            <a:off x="8460432" y="3320988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9"/>
          <p:cNvSpPr txBox="1">
            <a:spLocks/>
          </p:cNvSpPr>
          <p:nvPr/>
        </p:nvSpPr>
        <p:spPr>
          <a:xfrm>
            <a:off x="7703332" y="2528900"/>
            <a:ext cx="1440668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종료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395536" y="1520788"/>
            <a:ext cx="6624736" cy="460851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  <a:t>  Intro</a:t>
            </a:r>
            <a:b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2 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기능 소개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3 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동영상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4 .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시장가치분석 및 향후 전망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5 .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시연  및  마무리</a:t>
            </a:r>
            <a:endParaRPr lang="ko-KR" altLang="en-US" sz="2400" b="1" spc="-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8"/>
          <p:cNvSpPr txBox="1">
            <a:spLocks/>
          </p:cNvSpPr>
          <p:nvPr/>
        </p:nvSpPr>
        <p:spPr>
          <a:xfrm>
            <a:off x="395536" y="332656"/>
            <a:ext cx="7365504" cy="1188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목차</a:t>
            </a:r>
            <a:endParaRPr kumimoji="0" lang="ko-KR" altLang="en-US" sz="4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user\Desktop\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95127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200423_151520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07604" y="1124744"/>
            <a:ext cx="7164288" cy="5373216"/>
          </a:xfrm>
          <a:prstGeom prst="rect">
            <a:avLst/>
          </a:prstGeom>
        </p:spPr>
      </p:pic>
      <p:sp>
        <p:nvSpPr>
          <p:cNvPr id="6" name="제목 8"/>
          <p:cNvSpPr txBox="1">
            <a:spLocks/>
          </p:cNvSpPr>
          <p:nvPr/>
        </p:nvSpPr>
        <p:spPr>
          <a:xfrm>
            <a:off x="971600" y="224644"/>
            <a:ext cx="7200800" cy="6206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동 영 상</a:t>
            </a:r>
            <a:endParaRPr kumimoji="0" lang="ko-KR" altLang="en-US" sz="4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9"/>
          <p:cNvSpPr txBox="1">
            <a:spLocks/>
          </p:cNvSpPr>
          <p:nvPr/>
        </p:nvSpPr>
        <p:spPr>
          <a:xfrm>
            <a:off x="1115616" y="2276872"/>
            <a:ext cx="7164796" cy="2484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시장가치분석 및 </a:t>
            </a:r>
            <a:r>
              <a:rPr kumimoji="0" lang="ko-KR" altLang="en-US" sz="7200" b="1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향후전망</a:t>
            </a:r>
            <a:endParaRPr kumimoji="0" lang="ko-KR" altLang="en-US" sz="72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ko-KR" sz="3200" b="1" dirty="0" smtClean="0"/>
              <a:t>OTT</a:t>
            </a:r>
            <a:r>
              <a:rPr lang="ko-KR" altLang="ko-KR" sz="3200" dirty="0" smtClean="0"/>
              <a:t>(Over </a:t>
            </a:r>
            <a:r>
              <a:rPr lang="ko-KR" altLang="ko-KR" sz="3200" dirty="0" smtClean="0"/>
              <a:t>The Top Service)</a:t>
            </a:r>
            <a:endParaRPr lang="ko-KR" altLang="en-US" sz="3200" spc="-100" dirty="0"/>
          </a:p>
        </p:txBody>
      </p:sp>
      <p:pic>
        <p:nvPicPr>
          <p:cNvPr id="33795" name="Picture 3" descr="C:\Users\user\Desktop\국내OT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1592796"/>
            <a:ext cx="6552729" cy="1966764"/>
          </a:xfrm>
          <a:prstGeom prst="rect">
            <a:avLst/>
          </a:prstGeom>
          <a:noFill/>
        </p:spPr>
      </p:pic>
      <p:pic>
        <p:nvPicPr>
          <p:cNvPr id="33796" name="Picture 4" descr="C:\Users\user\Desktop\세계O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041068"/>
            <a:ext cx="6588732" cy="2162175"/>
          </a:xfrm>
          <a:prstGeom prst="rect">
            <a:avLst/>
          </a:prstGeom>
          <a:noFill/>
        </p:spPr>
      </p:pic>
      <p:sp>
        <p:nvSpPr>
          <p:cNvPr id="20" name="제목 16"/>
          <p:cNvSpPr txBox="1">
            <a:spLocks/>
          </p:cNvSpPr>
          <p:nvPr/>
        </p:nvSpPr>
        <p:spPr>
          <a:xfrm>
            <a:off x="4824028" y="6309320"/>
            <a:ext cx="3742402" cy="374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자료 출처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헤럴드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경제</a:t>
            </a:r>
            <a:endParaRPr kumimoji="0" lang="ko-KR" altLang="en-US" sz="24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ko-KR" sz="3200" b="1" dirty="0" smtClean="0"/>
              <a:t>OTT(Over </a:t>
            </a:r>
            <a:r>
              <a:rPr lang="ko-KR" altLang="ko-KR" sz="3200" b="1" dirty="0" smtClean="0"/>
              <a:t>The Top Service)</a:t>
            </a:r>
            <a:endParaRPr lang="ko-KR" altLang="en-US" sz="3200" b="1" spc="-100" dirty="0"/>
          </a:p>
        </p:txBody>
      </p:sp>
      <p:pic>
        <p:nvPicPr>
          <p:cNvPr id="53250" name="Picture 2" descr="C:\Users\user\Desktop\광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668" y="1448780"/>
            <a:ext cx="6156684" cy="2520213"/>
          </a:xfrm>
          <a:prstGeom prst="rect">
            <a:avLst/>
          </a:prstGeom>
          <a:noFill/>
        </p:spPr>
      </p:pic>
      <p:pic>
        <p:nvPicPr>
          <p:cNvPr id="53251" name="Picture 3" descr="C:\Users\user\Desktop\a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149080"/>
            <a:ext cx="6192688" cy="2278083"/>
          </a:xfrm>
          <a:prstGeom prst="rect">
            <a:avLst/>
          </a:prstGeom>
          <a:noFill/>
        </p:spPr>
      </p:pic>
      <p:sp>
        <p:nvSpPr>
          <p:cNvPr id="10" name="제목 16"/>
          <p:cNvSpPr txBox="1">
            <a:spLocks/>
          </p:cNvSpPr>
          <p:nvPr/>
        </p:nvSpPr>
        <p:spPr>
          <a:xfrm>
            <a:off x="4824028" y="6483994"/>
            <a:ext cx="3742402" cy="374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자료출처 </a:t>
            </a:r>
            <a:r>
              <a:rPr lang="en-US" altLang="ko-KR" sz="13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다나와</a:t>
            </a:r>
            <a:r>
              <a:rPr kumimoji="0" lang="ko-KR" alt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24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6"/>
          <p:cNvSpPr txBox="1">
            <a:spLocks/>
          </p:cNvSpPr>
          <p:nvPr/>
        </p:nvSpPr>
        <p:spPr>
          <a:xfrm>
            <a:off x="2015716" y="584684"/>
            <a:ext cx="6585702" cy="756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깨</a:t>
            </a:r>
            <a:r>
              <a:rPr lang="ko-KR" altLang="en-US" sz="3200" b="1" spc="-1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끗</a:t>
            </a:r>
            <a:r>
              <a:rPr lang="ko-KR" altLang="en-US" sz="3200" b="1" spc="-1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한 </a:t>
            </a:r>
            <a:r>
              <a:rPr lang="ko-KR" altLang="en-US" sz="3200" b="1" spc="-1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채팅창</a:t>
            </a:r>
            <a:endParaRPr kumimoji="0" lang="ko-KR" altLang="en-US" sz="32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4278" name="Picture 6" descr="C:\Users\user\Desktop\ㅇㅎ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5595887" cy="342038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 rot="21128988">
            <a:off x="6272423" y="2452447"/>
            <a:ext cx="2627784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C00000"/>
                </a:solidFill>
                <a:latin typeface="MS PMincho" pitchFamily="18" charset="-128"/>
                <a:ea typeface="HY엽서L" pitchFamily="18" charset="-127"/>
              </a:rPr>
              <a:t>강제퇴장</a:t>
            </a:r>
            <a:endParaRPr lang="ko-KR" altLang="en-US" sz="4400" b="1" dirty="0">
              <a:solidFill>
                <a:srgbClr val="C00000"/>
              </a:solidFill>
              <a:latin typeface="MS PMincho" pitchFamily="18" charset="-128"/>
              <a:ea typeface="HY엽서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672572">
            <a:off x="6283609" y="3712523"/>
            <a:ext cx="2627784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latin typeface="MS PMincho" pitchFamily="18" charset="-128"/>
                <a:ea typeface="HY엽서L" pitchFamily="18" charset="-127"/>
              </a:rPr>
              <a:t>BLACK</a:t>
            </a:r>
            <a:endParaRPr lang="ko-KR" altLang="en-US" sz="4400" b="1" dirty="0">
              <a:solidFill>
                <a:schemeClr val="tx1"/>
              </a:solidFill>
              <a:latin typeface="MS PMincho" pitchFamily="18" charset="-128"/>
              <a:ea typeface="HY엽서L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653136"/>
            <a:ext cx="2627784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FF873C"/>
                </a:solidFill>
                <a:latin typeface="MS PMincho" pitchFamily="18" charset="-128"/>
                <a:ea typeface="HY엽서L" pitchFamily="18" charset="-127"/>
              </a:rPr>
              <a:t>채팅금지</a:t>
            </a:r>
            <a:r>
              <a:rPr lang="en-US" altLang="ko-KR" sz="4400" b="1" dirty="0" smtClean="0">
                <a:solidFill>
                  <a:srgbClr val="FF873C"/>
                </a:solidFill>
                <a:latin typeface="MS PMincho" pitchFamily="18" charset="-128"/>
                <a:ea typeface="HY엽서L" pitchFamily="18" charset="-127"/>
              </a:rPr>
              <a:t>!</a:t>
            </a:r>
            <a:endParaRPr lang="ko-KR" altLang="en-US" sz="4400" b="1" dirty="0">
              <a:solidFill>
                <a:srgbClr val="FF873C"/>
              </a:solidFill>
              <a:latin typeface="MS PMincho" pitchFamily="18" charset="-128"/>
              <a:ea typeface="HY엽서L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 txBox="1">
            <a:spLocks/>
          </p:cNvSpPr>
          <p:nvPr/>
        </p:nvSpPr>
        <p:spPr>
          <a:xfrm>
            <a:off x="1115616" y="2996952"/>
            <a:ext cx="7164796" cy="176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시       연</a:t>
            </a:r>
            <a:endParaRPr kumimoji="0" lang="en-US" altLang="ko-KR" sz="7200" b="1" i="0" u="none" strike="noStrike" kern="1200" cap="none" spc="-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제주문화예술재단 - 감사합니다. 산지천 갤러리 개관식에 참석해주신 ..."/>
          <p:cNvPicPr>
            <a:picLocks noChangeAspect="1" noChangeArrowheads="1"/>
          </p:cNvPicPr>
          <p:nvPr/>
        </p:nvPicPr>
        <p:blipFill>
          <a:blip r:embed="rId3" cstate="print"/>
          <a:srcRect l="28252" t="74552" r="20955" b="15998"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pic>
        <p:nvPicPr>
          <p:cNvPr id="11" name="Picture 5" descr="C:\Users\user\Desktop\풍선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16732"/>
            <a:ext cx="2088232" cy="2950763"/>
          </a:xfrm>
          <a:prstGeom prst="rect">
            <a:avLst/>
          </a:prstGeom>
          <a:noFill/>
        </p:spPr>
      </p:pic>
      <p:pic>
        <p:nvPicPr>
          <p:cNvPr id="12" name="Picture 5" descr="C:\Users\user\Desktop\풍선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5768" y="1052736"/>
            <a:ext cx="2088232" cy="2950763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007604" y="2888940"/>
            <a:ext cx="7164796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/>
                </a:solidFill>
                <a:latin typeface="MS PMincho" pitchFamily="18" charset="-128"/>
                <a:ea typeface="HY엽서L" pitchFamily="18" charset="-127"/>
              </a:rPr>
              <a:t>모두 수고하셨습니다</a:t>
            </a:r>
            <a:r>
              <a:rPr lang="en-US" altLang="ko-KR" sz="4400" b="1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!</a:t>
            </a:r>
            <a:endParaRPr lang="ko-KR" altLang="en-US" sz="4400" b="1" dirty="0">
              <a:solidFill>
                <a:schemeClr val="tx1"/>
              </a:solidFill>
              <a:latin typeface="MS PMincho" pitchFamily="18" charset="-128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 txBox="1">
            <a:spLocks/>
          </p:cNvSpPr>
          <p:nvPr/>
        </p:nvSpPr>
        <p:spPr>
          <a:xfrm>
            <a:off x="1115616" y="2996952"/>
            <a:ext cx="7164796" cy="176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Intro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ma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64" y="800708"/>
            <a:ext cx="3096344" cy="2737348"/>
          </a:xfrm>
          <a:prstGeom prst="rect">
            <a:avLst/>
          </a:prstGeom>
          <a:noFill/>
        </p:spPr>
      </p:pic>
      <p:pic>
        <p:nvPicPr>
          <p:cNvPr id="2051" name="Picture 3" descr="C:\Users\user\Desktop\mas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116" y="3969060"/>
            <a:ext cx="2912569" cy="2637490"/>
          </a:xfrm>
          <a:prstGeom prst="rect">
            <a:avLst/>
          </a:prstGeom>
          <a:noFill/>
        </p:spPr>
      </p:pic>
      <p:pic>
        <p:nvPicPr>
          <p:cNvPr id="2052" name="Picture 4" descr="C:\Users\user\Desktop\chipc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33056"/>
            <a:ext cx="4752528" cy="2673297"/>
          </a:xfrm>
          <a:prstGeom prst="rect">
            <a:avLst/>
          </a:prstGeom>
          <a:noFill/>
        </p:spPr>
      </p:pic>
      <p:pic>
        <p:nvPicPr>
          <p:cNvPr id="2053" name="Picture 5" descr="C:\Users\user\Desktop\mask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836712"/>
            <a:ext cx="4320480" cy="2654579"/>
          </a:xfrm>
          <a:prstGeom prst="rect">
            <a:avLst/>
          </a:prstGeom>
          <a:noFill/>
        </p:spPr>
      </p:pic>
      <p:sp>
        <p:nvSpPr>
          <p:cNvPr id="9" name="제목 9"/>
          <p:cNvSpPr txBox="1">
            <a:spLocks/>
          </p:cNvSpPr>
          <p:nvPr/>
        </p:nvSpPr>
        <p:spPr>
          <a:xfrm>
            <a:off x="611560" y="152636"/>
            <a:ext cx="3960440" cy="5157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답답하다</a:t>
            </a:r>
            <a:r>
              <a:rPr kumimoji="0" lang="en-US" altLang="ko-KR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!    </a:t>
            </a:r>
            <a:r>
              <a:rPr kumimoji="0" lang="ko-KR" altLang="en-US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불편하다</a:t>
            </a:r>
            <a:r>
              <a:rPr kumimoji="0" lang="en-US" altLang="ko-KR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!</a:t>
            </a:r>
            <a:endParaRPr kumimoji="0" lang="ko-KR" altLang="en-US" sz="32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 txBox="1">
            <a:spLocks/>
          </p:cNvSpPr>
          <p:nvPr/>
        </p:nvSpPr>
        <p:spPr>
          <a:xfrm>
            <a:off x="1115616" y="2996952"/>
            <a:ext cx="7164796" cy="176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b="1" spc="-1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기    능</a:t>
            </a:r>
            <a:endParaRPr kumimoji="0" lang="en-US" altLang="ko-KR" sz="7200" b="1" i="0" u="none" strike="noStrike" kern="1200" cap="none" spc="-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6623720" y="1592796"/>
            <a:ext cx="2520280" cy="5076564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r>
              <a:rPr lang="en-US" altLang="ko-KR" sz="1800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Windows 7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Jupyter</a:t>
            </a: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Notebook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P:ython 3.7.4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OpenCV</a:t>
            </a: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4.1.2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Flask</a:t>
            </a:r>
            <a:endParaRPr lang="ko-KR" altLang="en-US" sz="1800" b="1" spc="-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9"/>
          <p:cNvSpPr txBox="1">
            <a:spLocks/>
          </p:cNvSpPr>
          <p:nvPr/>
        </p:nvSpPr>
        <p:spPr>
          <a:xfrm>
            <a:off x="5328084" y="2708920"/>
            <a:ext cx="3564396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다음과 같이 컨트롤러가 나옵니다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-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267744" y="2600908"/>
            <a:ext cx="792088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9"/>
          <p:cNvSpPr txBox="1">
            <a:spLocks/>
          </p:cNvSpPr>
          <p:nvPr/>
        </p:nvSpPr>
        <p:spPr>
          <a:xfrm>
            <a:off x="935596" y="4581128"/>
            <a:ext cx="3312368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Pyqt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5 </a:t>
            </a: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모듈을 사용하여 제작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122" name="Picture 2" descr="C:\Users\user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82395" cy="6858000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>
            <a:off x="6516216" y="2420888"/>
            <a:ext cx="0" cy="61206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86850" cy="6858000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>
            <a:off x="6228184" y="3753036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63788" y="1916832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cv2.resize(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imageface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(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w//30, h//30))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9187</TotalTime>
  <Words>132</Words>
  <Application>Microsoft Office PowerPoint</Application>
  <PresentationFormat>화면 슬라이드 쇼(4:3)</PresentationFormat>
  <Paragraphs>45</Paragraphs>
  <Slides>28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Arial</vt:lpstr>
      <vt:lpstr>HY견고딕</vt:lpstr>
      <vt:lpstr>맑은 고딕</vt:lpstr>
      <vt:lpstr>나눔고딕 ExtraBold</vt:lpstr>
      <vt:lpstr>나눔고딕</vt:lpstr>
      <vt:lpstr>MS PMincho</vt:lpstr>
      <vt:lpstr>HY엽서L</vt:lpstr>
      <vt:lpstr>Office 테마</vt:lpstr>
      <vt:lpstr>인공지능 얼굴 비공개   방송캠 서비스 </vt:lpstr>
      <vt:lpstr>1.  Intro  2 .  기능 소개  3 .  동영상  4 .  시장가치분석 및 향후 전망  5 .  시연  및  마무리</vt:lpstr>
      <vt:lpstr>슬라이드 3</vt:lpstr>
      <vt:lpstr>슬라이드 4</vt:lpstr>
      <vt:lpstr>슬라이드 5</vt:lpstr>
      <vt:lpstr> - 개발환경 -  Windows 7  Jupyter Notebook  P:ython 3.7.4  OpenCV 4.1.2  Flask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 OTT(Over The Top Service)</vt:lpstr>
      <vt:lpstr> OTT(Over The Top Service)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user</cp:lastModifiedBy>
  <cp:revision>30</cp:revision>
  <cp:lastPrinted>2011-08-28T20:58:26Z</cp:lastPrinted>
  <dcterms:created xsi:type="dcterms:W3CDTF">2011-08-16T07:24:57Z</dcterms:created>
  <dcterms:modified xsi:type="dcterms:W3CDTF">2020-04-23T08:32:51Z</dcterms:modified>
</cp:coreProperties>
</file>