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672E-74B1-4C4B-8FF2-E831B44223D3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72C5-AD31-4070-946B-59C12FA7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4676832" descr="EMB000013543f4a"/>
          <p:cNvPicPr>
            <a:picLocks noChangeAspect="1" noChangeArrowheads="1"/>
          </p:cNvPicPr>
          <p:nvPr/>
        </p:nvPicPr>
        <p:blipFill>
          <a:blip r:embed="rId2" cstate="print"/>
          <a:srcRect b="13509"/>
          <a:stretch>
            <a:fillRect/>
          </a:stretch>
        </p:blipFill>
        <p:spPr bwMode="auto">
          <a:xfrm>
            <a:off x="0" y="0"/>
            <a:ext cx="9076703" cy="414908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67544" y="4797152"/>
            <a:ext cx="828092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파라미터</a:t>
            </a:r>
            <a:r>
              <a:rPr lang="ko-KR" altLang="en-US" dirty="0" smtClean="0">
                <a:solidFill>
                  <a:schemeClr val="tx1"/>
                </a:solidFill>
              </a:rPr>
              <a:t>  설정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체스판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그리드</a:t>
            </a:r>
            <a:r>
              <a:rPr lang="ko-KR" altLang="en-US" dirty="0" smtClean="0">
                <a:solidFill>
                  <a:schemeClr val="tx1"/>
                </a:solidFill>
              </a:rPr>
              <a:t> 너비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로봇 교정 및 보고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최소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Calibration transformation </a:t>
            </a:r>
            <a:r>
              <a:rPr lang="ko-KR" altLang="en-US" dirty="0" smtClean="0">
                <a:solidFill>
                  <a:schemeClr val="tx1"/>
                </a:solidFill>
              </a:rPr>
              <a:t>연산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5085184"/>
            <a:ext cx="8280920" cy="1772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Calibration Transform</a:t>
            </a:r>
            <a:r>
              <a:rPr lang="ko-KR" altLang="en-US" sz="1600" dirty="0" smtClean="0">
                <a:solidFill>
                  <a:schemeClr val="tx1"/>
                </a:solidFill>
              </a:rPr>
              <a:t>을 구하기 위해 필요한것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1.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체스판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Grid</a:t>
            </a:r>
            <a:r>
              <a:rPr lang="ko-KR" altLang="en-US" sz="1600" dirty="0" smtClean="0">
                <a:solidFill>
                  <a:schemeClr val="tx1"/>
                </a:solidFill>
              </a:rPr>
              <a:t>의 너비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2. TCP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Offset : TCP</a:t>
            </a:r>
            <a:r>
              <a:rPr lang="ko-KR" altLang="en-US" sz="1600" dirty="0" smtClean="0">
                <a:solidFill>
                  <a:schemeClr val="tx1"/>
                </a:solidFill>
              </a:rPr>
              <a:t>가 부착된 로봇프레임의 끝부분과 체스판사이의 거리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체스판의</a:t>
            </a:r>
            <a:r>
              <a:rPr lang="ko-KR" altLang="en-US" sz="1600" dirty="0" smtClean="0">
                <a:solidFill>
                  <a:schemeClr val="tx1"/>
                </a:solidFill>
              </a:rPr>
              <a:t> 두께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이미지와 그때 </a:t>
            </a:r>
            <a:r>
              <a:rPr lang="en-US" altLang="ko-KR" sz="1600" dirty="0" smtClean="0">
                <a:solidFill>
                  <a:schemeClr val="tx1"/>
                </a:solidFill>
              </a:rPr>
              <a:t>TCP</a:t>
            </a:r>
            <a:r>
              <a:rPr lang="ko-KR" altLang="en-US" sz="1600" dirty="0" smtClean="0">
                <a:solidFill>
                  <a:schemeClr val="tx1"/>
                </a:solidFill>
              </a:rPr>
              <a:t>의 포지션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번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6147" name="Picture 3" descr="C:\Users\user\Desktop\calf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04048" cy="4656647"/>
          </a:xfrm>
          <a:prstGeom prst="rect">
            <a:avLst/>
          </a:prstGeom>
          <a:noFill/>
        </p:spPr>
      </p:pic>
      <p:pic>
        <p:nvPicPr>
          <p:cNvPr id="6148" name="Picture 4" descr="C:\Users\user\Desktop\po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88640"/>
            <a:ext cx="3635896" cy="658677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436096" y="2132856"/>
            <a:ext cx="3707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1600" dirty="0" err="1" smtClean="0">
                <a:solidFill>
                  <a:schemeClr val="tx1"/>
                </a:solidFill>
              </a:rPr>
              <a:t>Pext</a:t>
            </a:r>
            <a:r>
              <a:rPr lang="en-US" altLang="ko-KR" sz="1600" dirty="0" smtClean="0">
                <a:solidFill>
                  <a:schemeClr val="tx1"/>
                </a:solidFill>
              </a:rPr>
              <a:t> : 3D </a:t>
            </a:r>
            <a:r>
              <a:rPr lang="ko-KR" altLang="en-US" sz="1600" dirty="0" smtClean="0">
                <a:solidFill>
                  <a:schemeClr val="tx1"/>
                </a:solidFill>
              </a:rPr>
              <a:t>공간상에서의 점의 좌표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err="1" smtClean="0">
                <a:solidFill>
                  <a:schemeClr val="tx1"/>
                </a:solidFill>
              </a:rPr>
              <a:t>Pcamera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ko-KR" altLang="en-US" sz="1600" dirty="0" smtClean="0">
                <a:solidFill>
                  <a:schemeClr val="tx1"/>
                </a:solidFill>
              </a:rPr>
              <a:t>공간상에서의 카메라 중심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좌표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T(camera -&gt; ext) :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카메라에서 본 </a:t>
            </a:r>
            <a:r>
              <a:rPr lang="en-US" altLang="ko-KR" sz="1600" dirty="0" smtClean="0">
                <a:solidFill>
                  <a:schemeClr val="tx1"/>
                </a:solidFill>
              </a:rPr>
              <a:t>ext   </a:t>
            </a: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의 트랜스포메이션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R(camera -&gt; ext) :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카메라에서 본 </a:t>
            </a:r>
            <a:r>
              <a:rPr lang="en-US" altLang="ko-KR" sz="1600" dirty="0" smtClean="0">
                <a:solidFill>
                  <a:schemeClr val="tx1"/>
                </a:solidFill>
              </a:rPr>
              <a:t>ext </a:t>
            </a: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의 회전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t(camera -&gt; ext) :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카메라에서 본 </a:t>
            </a:r>
            <a:r>
              <a:rPr lang="en-US" altLang="ko-KR" sz="1600" dirty="0" smtClean="0">
                <a:solidFill>
                  <a:schemeClr val="tx1"/>
                </a:solidFill>
              </a:rPr>
              <a:t>ext</a:t>
            </a: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의 병진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725144"/>
            <a:ext cx="8280920" cy="213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ko-KR" altLang="en-US" sz="1600" dirty="0" smtClean="0">
                <a:solidFill>
                  <a:schemeClr val="tx1"/>
                </a:solidFill>
              </a:rPr>
              <a:t>목표 </a:t>
            </a:r>
            <a:r>
              <a:rPr lang="en-US" altLang="ko-KR" sz="1600" dirty="0" smtClean="0">
                <a:solidFill>
                  <a:schemeClr val="tx1"/>
                </a:solidFill>
              </a:rPr>
              <a:t>: T(camera -&gt; ext)</a:t>
            </a:r>
            <a:r>
              <a:rPr lang="ko-KR" altLang="en-US" sz="1600" dirty="0" smtClean="0">
                <a:solidFill>
                  <a:schemeClr val="tx1"/>
                </a:solidFill>
              </a:rPr>
              <a:t>가 주어졌을때</a:t>
            </a:r>
            <a:r>
              <a:rPr lang="en-US" altLang="ko-KR" sz="1600" dirty="0" smtClean="0">
                <a:solidFill>
                  <a:schemeClr val="tx1"/>
                </a:solidFill>
              </a:rPr>
              <a:t>, T(robot -&gt; ext)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구하는것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T(robot -&gt; ext) = MT(camera -&gt; ext)</a:t>
            </a: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M = T(robot -&gt; ext)T(camera - &gt; ext)^(-1) </a:t>
            </a: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6147" name="Picture 3" descr="C:\Users\user\Desktop\calf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04048" cy="4656647"/>
          </a:xfrm>
          <a:prstGeom prst="rect">
            <a:avLst/>
          </a:prstGeom>
          <a:noFill/>
        </p:spPr>
      </p:pic>
      <p:pic>
        <p:nvPicPr>
          <p:cNvPr id="6148" name="Picture 4" descr="C:\Users\user\Desktop\po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88640"/>
            <a:ext cx="3635896" cy="658677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436096" y="2132856"/>
            <a:ext cx="3707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1600" dirty="0" err="1" smtClean="0">
                <a:solidFill>
                  <a:schemeClr val="tx1"/>
                </a:solidFill>
              </a:rPr>
              <a:t>Pext</a:t>
            </a:r>
            <a:r>
              <a:rPr lang="en-US" altLang="ko-KR" sz="1600" dirty="0" smtClean="0">
                <a:solidFill>
                  <a:schemeClr val="tx1"/>
                </a:solidFill>
              </a:rPr>
              <a:t> : 3D </a:t>
            </a:r>
            <a:r>
              <a:rPr lang="ko-KR" altLang="en-US" sz="1600" dirty="0" smtClean="0">
                <a:solidFill>
                  <a:schemeClr val="tx1"/>
                </a:solidFill>
              </a:rPr>
              <a:t>공간상에서의 점의 좌표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err="1" smtClean="0">
                <a:solidFill>
                  <a:schemeClr val="tx1"/>
                </a:solidFill>
              </a:rPr>
              <a:t>Pcamera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ko-KR" altLang="en-US" sz="1600" dirty="0" smtClean="0">
                <a:solidFill>
                  <a:schemeClr val="tx1"/>
                </a:solidFill>
              </a:rPr>
              <a:t>공간상에서의 카메라 중심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좌표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T(camera -&gt; ext) :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카메라에서 본 </a:t>
            </a:r>
            <a:r>
              <a:rPr lang="en-US" altLang="ko-KR" sz="1600" dirty="0" smtClean="0">
                <a:solidFill>
                  <a:schemeClr val="tx1"/>
                </a:solidFill>
              </a:rPr>
              <a:t>ext   </a:t>
            </a: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의 트랜스포메이션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R(camera -&gt; ext) :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카메라에서 본 </a:t>
            </a:r>
            <a:r>
              <a:rPr lang="en-US" altLang="ko-KR" sz="1600" dirty="0" smtClean="0">
                <a:solidFill>
                  <a:schemeClr val="tx1"/>
                </a:solidFill>
              </a:rPr>
              <a:t>ext </a:t>
            </a: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의 회전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tx1"/>
                </a:solidFill>
              </a:rPr>
              <a:t>t(camera -&gt; ext) :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카메라에서 본 </a:t>
            </a:r>
            <a:r>
              <a:rPr lang="en-US" altLang="ko-KR" sz="1600" dirty="0" smtClean="0">
                <a:solidFill>
                  <a:schemeClr val="tx1"/>
                </a:solidFill>
              </a:rPr>
              <a:t>ext</a:t>
            </a:r>
          </a:p>
          <a:p>
            <a:pPr marL="342900" indent="-342900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의 병진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user\Desktop\robo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766683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ser\Desktop\rsu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6696075" cy="1371600"/>
          </a:xfrm>
          <a:prstGeom prst="rect">
            <a:avLst/>
          </a:prstGeom>
          <a:noFill/>
        </p:spPr>
      </p:pic>
      <p:pic>
        <p:nvPicPr>
          <p:cNvPr id="18435" name="Picture 3" descr="C:\Users\user\Desktop\fawresa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412776"/>
            <a:ext cx="5400600" cy="5175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193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</cp:revision>
  <dcterms:created xsi:type="dcterms:W3CDTF">2020-09-17T07:57:33Z</dcterms:created>
  <dcterms:modified xsi:type="dcterms:W3CDTF">2020-09-18T03:11:47Z</dcterms:modified>
</cp:coreProperties>
</file>