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0" r:id="rId13"/>
  </p:sldMasterIdLst>
  <p:notesMasterIdLst>
    <p:notesMasterId r:id="rId17"/>
  </p:notesMasterIdLst>
  <p:handoutMasterIdLst>
    <p:handoutMasterId r:id="rId15"/>
  </p:handoutMasterIdLst>
  <p:sldIdLst>
    <p:sldId id="265" r:id="rId19"/>
    <p:sldId id="258" r:id="rId20"/>
    <p:sldId id="260" r:id="rId21"/>
    <p:sldId id="262" r:id="rId22"/>
    <p:sldId id="263" r:id="rId23"/>
    <p:sldId id="257" r:id="rId24"/>
    <p:sldId id="266" r:id="rId25"/>
    <p:sldId id="261" r:id="rId26"/>
    <p:sldId id="26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2320810741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39781218467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07001306334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009791146500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설치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r>
              <a:rPr lang="ko-KR" altLang="en-US"/>
              <a:t>설치에 애를 좀 많이 먹었으나 방법을 어느정도 찾아서 깔끔하게 정리중이다.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주의점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r>
              <a:rPr lang="ko-KR" altLang="en-US"/>
              <a:t>USB3.0을 사용해야한다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Python3 opencv_viewer_example.py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3" descr="C:/Users/KOUME/AppData/Roaming/PolarisOffice/ETemp/16956_23066616/fImage623208107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3280" y="1828800"/>
            <a:ext cx="7658735" cy="43014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자이로센서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3" descr="C:/Users/KOUME/AppData/Roaming/PolarisOffice/ETemp/16956_23066616/fImage13978121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7090" y="1852295"/>
            <a:ext cx="6854825" cy="43783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KOUME/AppData/Roaming/PolarisOffice/ETemp/16956_23066616/fImage90700130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8200" y="372110"/>
            <a:ext cx="6550025" cy="60725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자이로&amp;가속도 함수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def gyro_data(gyro):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   return np.asarray([gyro.x, gyro.y, gyro.z])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buFont typeface="맑은 고딕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def accel_data(accel):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   return np.asarray([accel.x, accel.y, accel.z])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r>
              <a:rPr lang="ko-KR" altLang="en-US"/>
              <a:t>as_motion_frame : 설명없음</a:t>
            </a:r>
            <a:endParaRPr lang="ko-KR" altLang="en-US"/>
          </a:p>
          <a:p>
            <a:pPr marL="228600" indent="-228600" defTabSz="508000">
              <a:buFont typeface="Arial"/>
              <a:buChar char="•"/>
            </a:pPr>
            <a:r>
              <a:rPr lang="ko-KR" altLang="en-US"/>
              <a:t>get_motion_data : IMU센서로부터 모션데이터를 회수하다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센서 테스트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3" descr="C:/Users/KOUME/AppData/Roaming/PolarisOffice/ETemp/16956_23066616/fImage100979114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645" y="1690370"/>
            <a:ext cx="6991985" cy="49631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추가사항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문제점 : 노이즈가 심하다는 의견이 많다.</a:t>
            </a:r>
            <a:endParaRPr lang="ko-KR" altLang="en-US"/>
          </a:p>
          <a:p>
            <a:pPr marL="0" indent="0" defTabSz="508000">
              <a:buFontTx/>
              <a:buNone/>
            </a:pPr>
            <a:r>
              <a:rPr lang="ko-KR" altLang="en-US"/>
              <a:t>진행중 : </a:t>
            </a:r>
            <a:r>
              <a:rPr sz="1050" i="0" b="0">
                <a:solidFill>
                  <a:srgbClr val="24292E"/>
                </a:solidFill>
                <a:latin typeface="Segoe UI" charset="0"/>
                <a:ea typeface="-apple-system" charset="0"/>
              </a:rPr>
              <a:t> </a:t>
            </a:r>
            <a:r>
              <a:rPr sz="2800" i="0" b="0">
                <a:solidFill>
                  <a:srgbClr val="24292E"/>
                </a:solidFill>
                <a:latin typeface="Segoe UI" charset="0"/>
                <a:ea typeface="-apple-system" charset="0"/>
              </a:rPr>
              <a:t>IMU 데이터를 지속적으로 통합하여 방향 각도 / 매트릭스를 생성하는</a:t>
            </a:r>
            <a:r>
              <a:rPr lang="ko-KR" sz="2800" i="0" b="0">
                <a:solidFill>
                  <a:srgbClr val="24292E"/>
                </a:solidFill>
                <a:latin typeface="Segoe UI" charset="0"/>
                <a:ea typeface="-apple-system" charset="0"/>
              </a:rPr>
              <a:t> rs-motion파일을 살펴보라고 함(C++)</a:t>
            </a:r>
            <a:endParaRPr lang="ko-KR" altLang="en-US" sz="2800" i="0" b="0">
              <a:solidFill>
                <a:srgbClr val="24292E"/>
              </a:solidFill>
              <a:latin typeface="Segoe UI" charset="0"/>
              <a:ea typeface="-apple-system" charset="0"/>
            </a:endParaRPr>
          </a:p>
          <a:p>
            <a:pPr marL="0" indent="0" defTabSz="508000">
              <a:buFontTx/>
              <a:buNone/>
            </a:pPr>
            <a:endParaRPr lang="ko-KR" altLang="en-US" sz="2800" i="0" b="0">
              <a:solidFill>
                <a:srgbClr val="24292E"/>
              </a:solidFill>
              <a:latin typeface="Segoe UI" charset="0"/>
              <a:ea typeface="-apple-system" charset="0"/>
            </a:endParaRPr>
          </a:p>
          <a:p>
            <a:pPr marL="0" indent="0" defTabSz="508000">
              <a:buFontTx/>
              <a:buNone/>
            </a:pPr>
            <a:r>
              <a:rPr lang="ko-KR" sz="2800" i="0" b="0">
                <a:solidFill>
                  <a:srgbClr val="24292E"/>
                </a:solidFill>
                <a:latin typeface="Segoe UI" charset="0"/>
                <a:ea typeface="-apple-system" charset="0"/>
              </a:rPr>
              <a:t>문제점 : 파이썬을 이것저것 건드려보다가 버전이 꼬여서인지 확인이 제대로 안된다.</a:t>
            </a:r>
            <a:endParaRPr lang="ko-KR" altLang="en-US" sz="2800" i="0" b="0">
              <a:solidFill>
                <a:srgbClr val="24292E"/>
              </a:solidFill>
              <a:latin typeface="Segoe UI" charset="0"/>
              <a:ea typeface="-apple-system" charset="0"/>
            </a:endParaRPr>
          </a:p>
          <a:p>
            <a:pPr marL="0" indent="0" defTabSz="508000">
              <a:buFontTx/>
              <a:buNone/>
            </a:pPr>
            <a:r>
              <a:rPr lang="ko-KR" sz="2800" i="0" b="0">
                <a:solidFill>
                  <a:srgbClr val="24292E"/>
                </a:solidFill>
                <a:latin typeface="Segoe UI" charset="0"/>
                <a:ea typeface="-apple-system" charset="0"/>
              </a:rPr>
              <a:t>밀어버리거나 파이썬만 삭제후 재설치해볼예정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까 불이사과</dc:creator>
  <cp:lastModifiedBy>까 불이사과</cp:lastModifiedBy>
  <dc:title>PowerPoint 프레젠테이션</dc:title>
  <cp:version>9.101.23.39576</cp:version>
</cp:coreProperties>
</file>