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D441-24DD-44FD-BCF8-52EB4750CCE0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0648"/>
            <a:ext cx="5256584" cy="4863043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123728" y="609329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카메라로부터 </a:t>
            </a:r>
            <a:r>
              <a:rPr lang="ko-KR" altLang="en-US" dirty="0" err="1" smtClean="0"/>
              <a:t>엔드이펙터로의</a:t>
            </a:r>
            <a:r>
              <a:rPr lang="ko-KR" altLang="en-US" dirty="0" smtClean="0"/>
              <a:t>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948264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148064" y="2924944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771800" y="285293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5" name="직사각형 14"/>
          <p:cNvSpPr/>
          <p:nvPr/>
        </p:nvSpPr>
        <p:spPr>
          <a:xfrm flipH="1">
            <a:off x="1331640" y="4653136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704856" cy="376553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7" name="Picture 3" descr="C:\Users\user\Desktop\hd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3398">
            <a:off x="2555776" y="3717032"/>
            <a:ext cx="4476750" cy="1457325"/>
          </a:xfrm>
          <a:prstGeom prst="rect">
            <a:avLst/>
          </a:prstGeom>
          <a:noFill/>
        </p:spPr>
      </p:pic>
      <p:pic>
        <p:nvPicPr>
          <p:cNvPr id="1028" name="Picture 4" descr="C:\Users\user\Desktop\hsfa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583160" y="609329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카메라의 </a:t>
            </a:r>
            <a:r>
              <a:rPr lang="ko-KR" altLang="en-US" dirty="0" err="1" smtClean="0"/>
              <a:t>좌표계에서</a:t>
            </a:r>
            <a:r>
              <a:rPr lang="ko-KR" altLang="en-US" dirty="0" smtClean="0"/>
              <a:t> 로봇 베이스로의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 flipH="1">
            <a:off x="5076056" y="350100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059832" y="357301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472514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30243848" descr="EMB0000231c3ba0"/>
          <p:cNvPicPr>
            <a:picLocks noChangeAspect="1" noChangeArrowheads="1"/>
          </p:cNvPicPr>
          <p:nvPr/>
        </p:nvPicPr>
        <p:blipFill>
          <a:blip r:embed="rId2" cstate="print"/>
          <a:srcRect t="15530" b="40491"/>
          <a:stretch>
            <a:fillRect/>
          </a:stretch>
        </p:blipFill>
        <p:spPr bwMode="auto">
          <a:xfrm>
            <a:off x="971600" y="908720"/>
            <a:ext cx="7700745" cy="2539752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30245928" descr="EMB0000231c3b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3600400" cy="1472163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30245528" descr="EMB0000231c3b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229200"/>
            <a:ext cx="3504390" cy="864096"/>
          </a:xfrm>
          <a:prstGeom prst="rect">
            <a:avLst/>
          </a:prstGeom>
          <a:noFill/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hand-eye </a:t>
            </a:r>
            <a:r>
              <a:rPr lang="ko-KR" altLang="en-US" sz="1400" dirty="0" err="1"/>
              <a:t>칼리브레이션</a:t>
            </a:r>
            <a:r>
              <a:rPr lang="ko-KR" altLang="en-US" sz="1400" dirty="0"/>
              <a:t> 문제를 해결하기 위한 이전의 접근 방식은 두 방정식으로 </a:t>
            </a:r>
            <a:r>
              <a:rPr lang="ko-KR" altLang="en-US" sz="1400" dirty="0" smtClean="0"/>
              <a:t>분리하는 방</a:t>
            </a:r>
            <a:r>
              <a:rPr lang="ko-KR" altLang="en-US" sz="1400" dirty="0"/>
              <a:t>식</a:t>
            </a:r>
            <a:r>
              <a:rPr lang="ko-KR" altLang="en-US" sz="1400" dirty="0" smtClean="0"/>
              <a:t>이었다</a:t>
            </a:r>
            <a:r>
              <a:rPr lang="en-US" altLang="ko-KR" sz="1400" dirty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2" y="3501008"/>
            <a:ext cx="0" cy="3356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6056" y="350100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n(B)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R(B)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eigen</a:t>
            </a:r>
            <a:r>
              <a:rPr lang="en-US" altLang="ko-KR" sz="1400" dirty="0" smtClean="0"/>
              <a:t> vector</a:t>
            </a:r>
            <a:r>
              <a:rPr lang="ko-KR" altLang="en-US" sz="1400" dirty="0" smtClean="0"/>
              <a:t>로 두자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8739960" descr="EMB00002ca0809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933056"/>
            <a:ext cx="2993317" cy="1008112"/>
          </a:xfrm>
          <a:prstGeom prst="rect">
            <a:avLst/>
          </a:prstGeom>
          <a:noFill/>
        </p:spPr>
      </p:pic>
      <p:pic>
        <p:nvPicPr>
          <p:cNvPr id="1029" name="Picture 5" descr="C:\Users\user\Desktop\bonusdfwe - 복사본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5445224"/>
            <a:ext cx="1440160" cy="506002"/>
          </a:xfrm>
          <a:prstGeom prst="rect">
            <a:avLst/>
          </a:prstGeom>
          <a:noFill/>
        </p:spPr>
      </p:pic>
      <p:cxnSp>
        <p:nvCxnSpPr>
          <p:cNvPr id="21" name="직선 연결선 20"/>
          <p:cNvCxnSpPr/>
          <p:nvPr/>
        </p:nvCxnSpPr>
        <p:spPr>
          <a:xfrm>
            <a:off x="4860032" y="5301208"/>
            <a:ext cx="4283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04048" y="602128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여기서</a:t>
            </a:r>
            <a:r>
              <a:rPr lang="en-US" altLang="ko-KR" sz="1400" dirty="0" smtClean="0"/>
              <a:t>, A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R, 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회전행렬에서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람다값은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43934"/>
            <a:ext cx="713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5. 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Ground truth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18738440" descr="EMB00002ca080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86570"/>
            <a:ext cx="7884367" cy="2206325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118739080" descr="EMB00002ca080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2267744" cy="510617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18738520" descr="EMB00002ca080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2699792" cy="659899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18740680" descr="EMB00002ca080a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4860032" cy="62405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771800" y="249289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 식에서</a:t>
            </a:r>
            <a:endParaRPr lang="ko-KR" altLang="en-US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18740360" descr="EMB00002ca080a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437112"/>
            <a:ext cx="2051720" cy="223671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0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8024" y="2420888"/>
            <a:ext cx="0" cy="443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3" name="_x118740920" descr="EMB00002ca080b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492896"/>
            <a:ext cx="3168352" cy="1608801"/>
          </a:xfrm>
          <a:prstGeom prst="rect">
            <a:avLst/>
          </a:prstGeom>
          <a:noFill/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5503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endParaRPr lang="ko-KR" alt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788024" y="4057233"/>
            <a:ext cx="435597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/>
              <a:t>구하고자 하는 미지수는 </a:t>
            </a:r>
            <a:r>
              <a:rPr lang="en-US" altLang="ko-KR" sz="1600" dirty="0" smtClean="0"/>
              <a:t>r11, r12, r13, r21, r22, r23, r31, r32, r33, </a:t>
            </a:r>
            <a:r>
              <a:rPr lang="en-US" altLang="ko-KR" sz="1600" dirty="0" err="1" smtClean="0"/>
              <a:t>tx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tz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개이다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공식과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공식 각각 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개씩 총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식이 나온다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위는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 사이에서 구한 공식이므로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이에 대해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세번째</a:t>
            </a:r>
            <a:r>
              <a:rPr lang="ko-KR" altLang="en-US" sz="1600" dirty="0" smtClean="0"/>
              <a:t> 포지션 사이에서도 저 식을 유도 </a:t>
            </a:r>
            <a:r>
              <a:rPr lang="ko-KR" altLang="en-US" sz="1600" dirty="0" err="1" smtClean="0"/>
              <a:t>한후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추가로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식을 구한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방정식을 푼다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788024" y="2636912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3645024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3904310"/>
            <a:ext cx="78488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 smtClean="0"/>
              <a:t>오차값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calibration</a:t>
            </a:r>
            <a:r>
              <a:rPr lang="ko-KR" altLang="en-US" sz="1600" dirty="0" smtClean="0"/>
              <a:t>을 통해 얻은 </a:t>
            </a:r>
            <a:r>
              <a:rPr lang="en-US" altLang="ko-KR" sz="1600" dirty="0" smtClean="0"/>
              <a:t>matrix</a:t>
            </a:r>
            <a:r>
              <a:rPr lang="ko-KR" altLang="en-US" sz="1600" dirty="0" smtClean="0"/>
              <a:t>로 실제 작업을 </a:t>
            </a:r>
            <a:r>
              <a:rPr lang="ko-KR" altLang="en-US" sz="1600" dirty="0" err="1" smtClean="0"/>
              <a:t>수행했을때와</a:t>
            </a:r>
            <a:r>
              <a:rPr lang="ko-KR" altLang="en-US" sz="1600" dirty="0" smtClean="0"/>
              <a:t> 이상적인 움직임의 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안정성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외부 </a:t>
            </a:r>
            <a:r>
              <a:rPr lang="ko-KR" altLang="en-US" sz="1600" dirty="0" err="1" smtClean="0"/>
              <a:t>노이즈가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가해졌을때</a:t>
            </a:r>
            <a:r>
              <a:rPr lang="en-US" altLang="ko-KR" sz="1600" dirty="0" smtClean="0"/>
              <a:t>, matrix</a:t>
            </a:r>
            <a:r>
              <a:rPr lang="ko-KR" altLang="en-US" sz="1600" dirty="0" smtClean="0"/>
              <a:t>방정식의 해에 얼마나 영향을 주는지</a:t>
            </a:r>
            <a:endParaRPr lang="en-US" altLang="ko-KR" sz="16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383758"/>
            <a:ext cx="7848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 smtClean="0"/>
              <a:t>Calibration </a:t>
            </a:r>
            <a:r>
              <a:rPr lang="ko-KR" altLang="en-US" sz="1600" dirty="0" smtClean="0"/>
              <a:t>과정에서의 </a:t>
            </a:r>
            <a:r>
              <a:rPr lang="ko-KR" altLang="en-US" sz="1600" dirty="0" err="1" smtClean="0"/>
              <a:t>노이즈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실제 </a:t>
            </a:r>
            <a:r>
              <a:rPr lang="ko-KR" altLang="en-US" sz="1600" dirty="0" err="1" smtClean="0"/>
              <a:t>작업중일때의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노이즈가</a:t>
            </a:r>
            <a:r>
              <a:rPr lang="ko-KR" altLang="en-US" sz="1600" dirty="0" smtClean="0"/>
              <a:t> 발생할 수 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10" name="_x122304184" descr="EMB0000234c0e2c"/>
          <p:cNvPicPr>
            <a:picLocks noChangeAspect="1" noChangeArrowheads="1"/>
          </p:cNvPicPr>
          <p:nvPr/>
        </p:nvPicPr>
        <p:blipFill>
          <a:blip r:embed="rId2" cstate="print"/>
          <a:srcRect b="30240"/>
          <a:stretch>
            <a:fillRect/>
          </a:stretch>
        </p:blipFill>
        <p:spPr bwMode="auto">
          <a:xfrm>
            <a:off x="323528" y="1124744"/>
            <a:ext cx="8468038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499992" cy="3501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123728" y="2204864"/>
            <a:ext cx="288032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72000" y="0"/>
            <a:ext cx="4572000" cy="3501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868144" y="2204864"/>
            <a:ext cx="82860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23728" y="2132856"/>
            <a:ext cx="36004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80111" y="1772816"/>
            <a:ext cx="1440161" cy="12687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5292080" y="5805264"/>
            <a:ext cx="82860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156176" y="4941168"/>
            <a:ext cx="936104" cy="8640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80112" y="5733256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3573016"/>
            <a:ext cx="4499992" cy="328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755576" y="5805264"/>
            <a:ext cx="82860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99592" y="5733256"/>
            <a:ext cx="72008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67544" y="602128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72000" y="3573016"/>
            <a:ext cx="4572000" cy="328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cccds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5172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200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hand-eye 칼리브레이션 문제를 해결하기 위한 이전의 접근 방식은 두 방정식으로 분리하는 방식이었다.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</cp:revision>
  <dcterms:created xsi:type="dcterms:W3CDTF">2020-10-15T01:51:45Z</dcterms:created>
  <dcterms:modified xsi:type="dcterms:W3CDTF">2020-10-16T02:40:23Z</dcterms:modified>
</cp:coreProperties>
</file>