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1D35B-4F04-481B-A8D0-DFC32CA2F77E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6BA2-A785-40F3-8E34-09D2F98523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D441-24DD-44FD-BCF8-52EB4750CCE0}" type="datetimeFigureOut">
              <a:rPr lang="ko-KR" altLang="en-US" smtClean="0"/>
              <a:pPr/>
              <a:t>2020-10-29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44A3B-706D-4D3B-9605-5AD6907EC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s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0648"/>
            <a:ext cx="5256584" cy="4863043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123728" y="609329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카메라로부터 </a:t>
            </a:r>
            <a:r>
              <a:rPr lang="ko-KR" altLang="en-US" dirty="0" err="1" smtClean="0"/>
              <a:t>엔드이펙터로의</a:t>
            </a:r>
            <a:r>
              <a:rPr lang="ko-KR" altLang="en-US" dirty="0" smtClean="0"/>
              <a:t>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</a:p>
        </p:txBody>
      </p:sp>
      <p:pic>
        <p:nvPicPr>
          <p:cNvPr id="11" name="Picture 4" descr="C:\Users\user\Desktop\hsf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6948264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148064" y="2924944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2771800" y="2852936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  <p:sp>
        <p:nvSpPr>
          <p:cNvPr id="15" name="직사각형 14"/>
          <p:cNvSpPr/>
          <p:nvPr/>
        </p:nvSpPr>
        <p:spPr>
          <a:xfrm flipH="1">
            <a:off x="1331640" y="4653136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handto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0"/>
            <a:ext cx="7704856" cy="3765531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Users\user\Desktop\hdas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423398">
            <a:off x="2555776" y="3717032"/>
            <a:ext cx="4476750" cy="1457325"/>
          </a:xfrm>
          <a:prstGeom prst="rect">
            <a:avLst/>
          </a:prstGeom>
          <a:noFill/>
        </p:spPr>
      </p:pic>
      <p:pic>
        <p:nvPicPr>
          <p:cNvPr id="1028" name="Picture 4" descr="C:\Users\user\Desktop\hsfa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5445224"/>
            <a:ext cx="5019675" cy="48577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583160" y="609329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카메라의 </a:t>
            </a:r>
            <a:r>
              <a:rPr lang="ko-KR" altLang="en-US" dirty="0" err="1" smtClean="0"/>
              <a:t>좌표계에서</a:t>
            </a:r>
            <a:r>
              <a:rPr lang="ko-KR" altLang="en-US" dirty="0" smtClean="0"/>
              <a:t> 로봇 베이스로의 변환을 </a:t>
            </a:r>
            <a:r>
              <a:rPr lang="ko-KR" altLang="en-US" dirty="0" err="1" smtClean="0"/>
              <a:t>찾아야한다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 flipH="1">
            <a:off x="5076056" y="350100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Calibration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65313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Robot_Base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59832" y="3573016"/>
            <a:ext cx="147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End-</a:t>
            </a:r>
            <a:r>
              <a:rPr lang="en-US" altLang="ko-KR" dirty="0" err="1" smtClean="0"/>
              <a:t>effector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588224" y="4725144"/>
            <a:ext cx="1080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Camera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Desktop\2020년 10월 30일\cal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3144"/>
            <a:ext cx="9144000" cy="50741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2020년 10월 30일\cal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39374" cy="5112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user\Desktop\2020년 10월 30일\cal3.JPG"/>
          <p:cNvPicPr>
            <a:picLocks noChangeAspect="1" noChangeArrowheads="1"/>
          </p:cNvPicPr>
          <p:nvPr/>
        </p:nvPicPr>
        <p:blipFill>
          <a:blip r:embed="rId2" cstate="print"/>
          <a:srcRect l="34919" r="12148"/>
          <a:stretch>
            <a:fillRect/>
          </a:stretch>
        </p:blipFill>
        <p:spPr bwMode="auto">
          <a:xfrm>
            <a:off x="4525502" y="764704"/>
            <a:ext cx="4618498" cy="4896544"/>
          </a:xfrm>
          <a:prstGeom prst="rect">
            <a:avLst/>
          </a:prstGeom>
          <a:noFill/>
        </p:spPr>
      </p:pic>
      <p:pic>
        <p:nvPicPr>
          <p:cNvPr id="5" name="Picture 3" descr="C:\Users\user\Desktop\2020년 10월 30일\cal2.JPG"/>
          <p:cNvPicPr>
            <a:picLocks noChangeAspect="1" noChangeArrowheads="1"/>
          </p:cNvPicPr>
          <p:nvPr/>
        </p:nvPicPr>
        <p:blipFill>
          <a:blip r:embed="rId3" cstate="print"/>
          <a:srcRect l="35455" r="12944"/>
          <a:stretch>
            <a:fillRect/>
          </a:stretch>
        </p:blipFill>
        <p:spPr bwMode="auto">
          <a:xfrm>
            <a:off x="0" y="764704"/>
            <a:ext cx="4516748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cal pose.JPG"/>
          <p:cNvPicPr>
            <a:picLocks noChangeAspect="1" noChangeArrowheads="1"/>
          </p:cNvPicPr>
          <p:nvPr/>
        </p:nvPicPr>
        <p:blipFill>
          <a:blip r:embed="rId2" cstate="print"/>
          <a:srcRect r="76775" b="78418"/>
          <a:stretch>
            <a:fillRect/>
          </a:stretch>
        </p:blipFill>
        <p:spPr bwMode="auto">
          <a:xfrm>
            <a:off x="-1" y="1"/>
            <a:ext cx="3131841" cy="1699032"/>
          </a:xfrm>
          <a:prstGeom prst="rect">
            <a:avLst/>
          </a:prstGeom>
          <a:noFill/>
        </p:spPr>
      </p:pic>
      <p:pic>
        <p:nvPicPr>
          <p:cNvPr id="4099" name="Picture 3" descr="C:\Users\user\Desktop\2020년 10월 30일\cal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628800"/>
            <a:ext cx="9172529" cy="5229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179512" y="3573016"/>
            <a:ext cx="302433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5013176"/>
            <a:ext cx="3024336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2020년 10월 30일\cal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172529" cy="52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2020년 10월 30일\cal_yam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316416" cy="6777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1560" y="3904310"/>
            <a:ext cx="78488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 smtClean="0"/>
              <a:t>오차값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calibration</a:t>
            </a:r>
            <a:r>
              <a:rPr lang="ko-KR" altLang="en-US" sz="1600" dirty="0" smtClean="0"/>
              <a:t>을 통해 얻은 </a:t>
            </a:r>
            <a:r>
              <a:rPr lang="en-US" altLang="ko-KR" sz="1600" dirty="0" smtClean="0"/>
              <a:t>matrix</a:t>
            </a:r>
            <a:r>
              <a:rPr lang="ko-KR" altLang="en-US" sz="1600" dirty="0" smtClean="0"/>
              <a:t>로 실제 작업을 </a:t>
            </a:r>
            <a:r>
              <a:rPr lang="ko-KR" altLang="en-US" sz="1600" dirty="0" err="1" smtClean="0"/>
              <a:t>수행했을때와</a:t>
            </a:r>
            <a:r>
              <a:rPr lang="ko-KR" altLang="en-US" sz="1600" dirty="0" smtClean="0"/>
              <a:t> 이상적인 움직임의 차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안정성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외부 </a:t>
            </a:r>
            <a:r>
              <a:rPr lang="ko-KR" altLang="en-US" sz="1600" dirty="0" err="1" smtClean="0"/>
              <a:t>노이즈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섭동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</a:t>
            </a:r>
            <a:r>
              <a:rPr lang="ko-KR" altLang="en-US" sz="1600" dirty="0" smtClean="0"/>
              <a:t>가해졌을때</a:t>
            </a:r>
            <a:r>
              <a:rPr lang="en-US" altLang="ko-KR" sz="1600" dirty="0" smtClean="0"/>
              <a:t>, matrix</a:t>
            </a:r>
            <a:r>
              <a:rPr lang="ko-KR" altLang="en-US" sz="1600" dirty="0" smtClean="0"/>
              <a:t>방정식의 해에 얼마나 영향을 주는지</a:t>
            </a:r>
            <a:endParaRPr lang="en-US" altLang="ko-KR" sz="16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260648"/>
            <a:ext cx="78488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/>
              <a:t>다음과 같이 </a:t>
            </a:r>
            <a:r>
              <a:rPr lang="en-US" altLang="ko-KR" sz="1600" dirty="0" smtClean="0"/>
              <a:t>Calibration </a:t>
            </a:r>
            <a:r>
              <a:rPr lang="ko-KR" altLang="en-US" sz="1600" dirty="0" smtClean="0"/>
              <a:t>과정에서 </a:t>
            </a:r>
            <a:r>
              <a:rPr lang="ko-KR" altLang="en-US" sz="1600" dirty="0" err="1" smtClean="0"/>
              <a:t>노이즈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실제 </a:t>
            </a:r>
            <a:r>
              <a:rPr lang="ko-KR" altLang="en-US" sz="1600" dirty="0" err="1" smtClean="0"/>
              <a:t>작업중일때의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발생할 수 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10" name="_x122304184" descr="EMB0000234c0e2c"/>
          <p:cNvPicPr>
            <a:picLocks noChangeAspect="1" noChangeArrowheads="1"/>
          </p:cNvPicPr>
          <p:nvPr/>
        </p:nvPicPr>
        <p:blipFill>
          <a:blip r:embed="rId2" cstate="print"/>
          <a:srcRect b="30240"/>
          <a:stretch>
            <a:fillRect/>
          </a:stretch>
        </p:blipFill>
        <p:spPr bwMode="auto">
          <a:xfrm>
            <a:off x="323528" y="1124744"/>
            <a:ext cx="8468038" cy="18722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63</Words>
  <Application>Microsoft Office PowerPoint</Application>
  <PresentationFormat>화면 슬라이드 쇼(4:3)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17</cp:revision>
  <dcterms:created xsi:type="dcterms:W3CDTF">2020-10-15T01:51:45Z</dcterms:created>
  <dcterms:modified xsi:type="dcterms:W3CDTF">2020-10-29T07:19:34Z</dcterms:modified>
</cp:coreProperties>
</file>