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73" r:id="rId7"/>
    <p:sldId id="271" r:id="rId8"/>
    <p:sldId id="288" r:id="rId9"/>
    <p:sldId id="277" r:id="rId10"/>
    <p:sldId id="289" r:id="rId11"/>
    <p:sldId id="290" r:id="rId12"/>
    <p:sldId id="293" r:id="rId13"/>
    <p:sldId id="291" r:id="rId14"/>
    <p:sldId id="29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5744-043B-4B56-BB7F-38A9070EFE77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EC0A-A884-498A-92F5-634B972D6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704856" cy="376553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7" name="Picture 3" descr="C:\Users\user\Desktop\hd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3398">
            <a:off x="2555776" y="3717032"/>
            <a:ext cx="4476750" cy="1457325"/>
          </a:xfrm>
          <a:prstGeom prst="rect">
            <a:avLst/>
          </a:prstGeom>
          <a:noFill/>
        </p:spPr>
      </p:pic>
      <p:pic>
        <p:nvPicPr>
          <p:cNvPr id="1028" name="Picture 4" descr="C:\Users\user\Desktop\hsfa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583160" y="609329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카메라의 </a:t>
            </a:r>
            <a:r>
              <a:rPr lang="ko-KR" altLang="en-US" dirty="0" err="1" smtClean="0"/>
              <a:t>좌표계에서</a:t>
            </a:r>
            <a:r>
              <a:rPr lang="ko-KR" altLang="en-US" dirty="0" smtClean="0"/>
              <a:t> 로봇 베이스로의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 flipH="1">
            <a:off x="5076056" y="350100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059832" y="357301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472514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860032" y="2492896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60032" y="2492896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zdds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86302" cy="465313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47251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단위 </a:t>
            </a:r>
            <a:r>
              <a:rPr lang="en-US" altLang="ko-KR" dirty="0" smtClean="0"/>
              <a:t>: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dsfaso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905287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24800"/>
          <a:stretch>
            <a:fillRect/>
          </a:stretch>
        </p:blipFill>
        <p:spPr bwMode="auto">
          <a:xfrm>
            <a:off x="539552" y="548680"/>
            <a:ext cx="8206514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robot.JPG"/>
          <p:cNvPicPr>
            <a:picLocks noChangeAspect="1" noChangeArrowheads="1"/>
          </p:cNvPicPr>
          <p:nvPr/>
        </p:nvPicPr>
        <p:blipFill>
          <a:blip r:embed="rId2" cstate="print"/>
          <a:srcRect l="4062" t="16883" r="11513" b="12987"/>
          <a:stretch>
            <a:fillRect/>
          </a:stretch>
        </p:blipFill>
        <p:spPr bwMode="auto">
          <a:xfrm rot="16200000">
            <a:off x="2699792" y="1412776"/>
            <a:ext cx="3168352" cy="3888432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 flipV="1">
            <a:off x="5436096" y="692696"/>
            <a:ext cx="3707904" cy="24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436096" y="4653136"/>
            <a:ext cx="3707904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476672"/>
            <a:ext cx="3995936" cy="2664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0" y="4581128"/>
            <a:ext cx="3923928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robot.JPG"/>
          <p:cNvPicPr>
            <a:picLocks noChangeAspect="1" noChangeArrowheads="1"/>
          </p:cNvPicPr>
          <p:nvPr/>
        </p:nvPicPr>
        <p:blipFill>
          <a:blip r:embed="rId2" cstate="print"/>
          <a:srcRect t="14286" r="12173" b="6122"/>
          <a:stretch>
            <a:fillRect/>
          </a:stretch>
        </p:blipFill>
        <p:spPr bwMode="auto">
          <a:xfrm>
            <a:off x="1691680" y="260648"/>
            <a:ext cx="3888433" cy="2808312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 flipH="1">
            <a:off x="3131840" y="1844824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131840" y="1700808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283968" y="1700808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user\Desktop\robot.JPG"/>
          <p:cNvPicPr>
            <a:picLocks noChangeAspect="1" noChangeArrowheads="1"/>
          </p:cNvPicPr>
          <p:nvPr/>
        </p:nvPicPr>
        <p:blipFill>
          <a:blip r:embed="rId2" cstate="print"/>
          <a:srcRect t="14286" r="12173" b="6122"/>
          <a:stretch>
            <a:fillRect/>
          </a:stretch>
        </p:blipFill>
        <p:spPr bwMode="auto">
          <a:xfrm>
            <a:off x="1619672" y="3356992"/>
            <a:ext cx="3888433" cy="280831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923928" y="4509120"/>
            <a:ext cx="36004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4328" y="4581128"/>
            <a:ext cx="14401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80312" y="4725144"/>
            <a:ext cx="14401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83968" y="4005064"/>
            <a:ext cx="216024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99992" y="4725144"/>
            <a:ext cx="216024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60032" y="3789040"/>
            <a:ext cx="187220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0"/>
          </p:cNvCxnSpPr>
          <p:nvPr/>
        </p:nvCxnSpPr>
        <p:spPr>
          <a:xfrm flipH="1" flipV="1">
            <a:off x="5076056" y="3501008"/>
            <a:ext cx="237626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2"/>
          </p:cNvCxnSpPr>
          <p:nvPr/>
        </p:nvCxnSpPr>
        <p:spPr>
          <a:xfrm flipH="1">
            <a:off x="4932040" y="5013176"/>
            <a:ext cx="252028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80112" y="332656"/>
            <a:ext cx="3563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자나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각도기 등으로 값을 재가며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입력하는 법도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매번 </a:t>
            </a:r>
            <a:r>
              <a:rPr lang="ko-KR" altLang="en-US" dirty="0" err="1" smtClean="0"/>
              <a:t>할때마다</a:t>
            </a:r>
            <a:r>
              <a:rPr lang="en-US" altLang="ko-KR" dirty="0" smtClean="0"/>
              <a:t>, 24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파라미터값을</a:t>
            </a:r>
            <a:r>
              <a:rPr lang="ko-KR" altLang="en-US" dirty="0" smtClean="0"/>
              <a:t> 측정해서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정확성도 떨어지므로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 방법이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연구된것이</a:t>
            </a:r>
            <a:r>
              <a:rPr lang="en-US" altLang="ko-KR" dirty="0" smtClean="0"/>
              <a:t>, chessboard</a:t>
            </a:r>
            <a:r>
              <a:rPr lang="ko-KR" altLang="en-US" dirty="0" smtClean="0"/>
              <a:t>판이나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Aruco</a:t>
            </a:r>
            <a:r>
              <a:rPr lang="en-US" altLang="ko-KR" dirty="0" smtClean="0"/>
              <a:t> Marker</a:t>
            </a:r>
            <a:r>
              <a:rPr lang="ko-KR" altLang="en-US" dirty="0" smtClean="0"/>
              <a:t>를 이용해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인식해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구해서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계산하는 방법이 연구되었다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417"/>
            <a:ext cx="4499992" cy="5513879"/>
          </a:xfrm>
          <a:prstGeom prst="rect">
            <a:avLst/>
          </a:prstGeom>
          <a:noFill/>
        </p:spPr>
      </p:pic>
      <p:pic>
        <p:nvPicPr>
          <p:cNvPr id="2051" name="Picture 3" descr="C:\Users\user\Desktop\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9529"/>
            <a:ext cx="4499992" cy="5391759"/>
          </a:xfrm>
          <a:prstGeom prst="rect">
            <a:avLst/>
          </a:prstGeom>
          <a:noFill/>
        </p:spPr>
      </p:pic>
    </p:spTree>
  </p:cSld>
  <p:clrMapOvr>
    <a:masterClrMapping/>
  </p:clrMapOvr>
  <p:transition advTm="8683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3217"/>
            <a:ext cx="4572000" cy="5448071"/>
          </a:xfrm>
          <a:prstGeom prst="rect">
            <a:avLst/>
          </a:prstGeom>
          <a:noFill/>
        </p:spPr>
      </p:pic>
      <p:pic>
        <p:nvPicPr>
          <p:cNvPr id="3075" name="Picture 3" descr="C:\Users\user\Desktop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548680"/>
            <a:ext cx="4466310" cy="5472608"/>
          </a:xfrm>
          <a:prstGeom prst="rect">
            <a:avLst/>
          </a:prstGeom>
          <a:noFill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462"/>
            <a:ext cx="4572000" cy="5541818"/>
          </a:xfrm>
          <a:prstGeom prst="rect">
            <a:avLst/>
          </a:prstGeom>
          <a:noFill/>
        </p:spPr>
      </p:pic>
      <p:pic>
        <p:nvPicPr>
          <p:cNvPr id="4099" name="Picture 3" descr="C:\Users\user\Desktop\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9565" y="404664"/>
            <a:ext cx="4614435" cy="5544616"/>
          </a:xfrm>
          <a:prstGeom prst="rect">
            <a:avLst/>
          </a:prstGeom>
          <a:noFill/>
        </p:spPr>
      </p:pic>
    </p:spTree>
  </p:cSld>
  <p:clrMapOvr>
    <a:masterClrMapping/>
  </p:clrMapOvr>
  <p:transition advTm="2126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4572000" cy="5500255"/>
          </a:xfrm>
          <a:prstGeom prst="rect">
            <a:avLst/>
          </a:prstGeom>
          <a:noFill/>
        </p:spPr>
      </p:pic>
      <p:pic>
        <p:nvPicPr>
          <p:cNvPr id="5123" name="Picture 3" descr="C:\Users\user\Desktop\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192" y="404664"/>
            <a:ext cx="4636808" cy="5544616"/>
          </a:xfrm>
          <a:prstGeom prst="rect">
            <a:avLst/>
          </a:prstGeom>
          <a:noFill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8703176" descr="EMB00002058246e"/>
          <p:cNvPicPr>
            <a:picLocks noChangeAspect="1" noChangeArrowheads="1"/>
          </p:cNvPicPr>
          <p:nvPr/>
        </p:nvPicPr>
        <p:blipFill>
          <a:blip r:embed="rId2" cstate="print"/>
          <a:srcRect t="459"/>
          <a:stretch>
            <a:fillRect/>
          </a:stretch>
        </p:blipFill>
        <p:spPr bwMode="auto">
          <a:xfrm>
            <a:off x="0" y="13369"/>
            <a:ext cx="6120680" cy="6844631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580112" y="0"/>
            <a:ext cx="3563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Hand in eye Calibration</a:t>
            </a:r>
            <a:r>
              <a:rPr lang="ko-KR" altLang="en-US" dirty="0" smtClean="0"/>
              <a:t>의 경우 그림과 같고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Hand on base Calibration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Camera Frame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Calibration Frame</a:t>
            </a:r>
            <a:r>
              <a:rPr lang="ko-KR" altLang="en-US" dirty="0" smtClean="0"/>
              <a:t>이 바뀌었다고 생각하면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_x130245928" descr="EMB0000231c3ba1"/>
          <p:cNvPicPr>
            <a:picLocks noChangeAspect="1" noChangeArrowheads="1"/>
          </p:cNvPicPr>
          <p:nvPr/>
        </p:nvPicPr>
        <p:blipFill>
          <a:blip r:embed="rId3" cstate="print"/>
          <a:srcRect b="61637"/>
          <a:stretch>
            <a:fillRect/>
          </a:stretch>
        </p:blipFill>
        <p:spPr bwMode="auto">
          <a:xfrm>
            <a:off x="5471592" y="2492896"/>
            <a:ext cx="3672408" cy="576064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139952" y="4149080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Rotation : 3*3 matrix equation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Translation : 3*3 matrix equation</a:t>
            </a:r>
          </a:p>
        </p:txBody>
      </p:sp>
      <p:pic>
        <p:nvPicPr>
          <p:cNvPr id="8" name="_x130245928" descr="EMB0000231c3ba1"/>
          <p:cNvPicPr>
            <a:picLocks noChangeAspect="1" noChangeArrowheads="1"/>
          </p:cNvPicPr>
          <p:nvPr/>
        </p:nvPicPr>
        <p:blipFill>
          <a:blip r:embed="rId3" cstate="print"/>
          <a:srcRect t="71931"/>
          <a:stretch>
            <a:fillRect/>
          </a:stretch>
        </p:blipFill>
        <p:spPr bwMode="auto">
          <a:xfrm>
            <a:off x="5471592" y="3212976"/>
            <a:ext cx="3672408" cy="421486"/>
          </a:xfrm>
          <a:prstGeom prst="rect">
            <a:avLst/>
          </a:prstGeom>
          <a:noFill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3707903" cy="1757103"/>
          </a:xfrm>
          <a:prstGeom prst="rect">
            <a:avLst/>
          </a:prstGeom>
          <a:noFill/>
        </p:spPr>
      </p:pic>
      <p:pic>
        <p:nvPicPr>
          <p:cNvPr id="7171" name="Picture 3" descr="C:\Users\user\Desktop\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7236296" cy="1273700"/>
          </a:xfrm>
          <a:prstGeom prst="rect">
            <a:avLst/>
          </a:prstGeom>
          <a:noFill/>
        </p:spPr>
      </p:pic>
      <p:pic>
        <p:nvPicPr>
          <p:cNvPr id="7172" name="Picture 4" descr="C:\Users\user\Desktop\poasfs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0"/>
            <a:ext cx="6300192" cy="227787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23528" y="5301208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 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</a:t>
            </a:r>
            <a:r>
              <a:rPr lang="en-US" altLang="ko-KR" dirty="0" err="1" smtClean="0"/>
              <a:t>Aruco</a:t>
            </a:r>
            <a:r>
              <a:rPr lang="en-US" altLang="ko-KR" dirty="0" smtClean="0"/>
              <a:t> Marker</a:t>
            </a:r>
            <a:r>
              <a:rPr lang="ko-KR" altLang="en-US" dirty="0" smtClean="0"/>
              <a:t> 포지션에서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번째 </a:t>
            </a:r>
            <a:r>
              <a:rPr lang="en-US" altLang="ko-KR" dirty="0" err="1" smtClean="0"/>
              <a:t>Aruco</a:t>
            </a:r>
            <a:r>
              <a:rPr lang="en-US" altLang="ko-KR" dirty="0" smtClean="0"/>
              <a:t> Marker </a:t>
            </a:r>
            <a:r>
              <a:rPr lang="ko-KR" altLang="en-US" dirty="0" smtClean="0"/>
              <a:t>포지션 사이의 </a:t>
            </a:r>
            <a:r>
              <a:rPr lang="en-US" altLang="ko-KR" dirty="0" smtClean="0"/>
              <a:t>transform matrix</a:t>
            </a:r>
          </a:p>
          <a:p>
            <a:r>
              <a:rPr lang="en-US" altLang="ko-KR" dirty="0" smtClean="0"/>
              <a:t>B 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핸드 포지션에서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번째 핸드 포지션 사이의 </a:t>
            </a:r>
            <a:r>
              <a:rPr lang="en-US" altLang="ko-KR" dirty="0" smtClean="0"/>
              <a:t>transform matrix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Hand on base</a:t>
            </a:r>
            <a:r>
              <a:rPr lang="ko-KR" altLang="en-US" dirty="0" smtClean="0"/>
              <a:t>의 경우</a:t>
            </a:r>
            <a:endParaRPr lang="en-US" altLang="ko-KR" dirty="0" smtClean="0"/>
          </a:p>
        </p:txBody>
      </p:sp>
      <p:pic>
        <p:nvPicPr>
          <p:cNvPr id="9218" name="Picture 2" descr="C:\Users\user\Desktop\bd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764704"/>
            <a:ext cx="1944216" cy="1314793"/>
          </a:xfrm>
          <a:prstGeom prst="rect">
            <a:avLst/>
          </a:prstGeom>
          <a:noFill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fasf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7596336" cy="3452880"/>
          </a:xfrm>
          <a:prstGeom prst="rect">
            <a:avLst/>
          </a:prstGeom>
          <a:noFill/>
        </p:spPr>
      </p:pic>
      <p:pic>
        <p:nvPicPr>
          <p:cNvPr id="5123" name="Picture 3" descr="C:\Users\user\Desktop\daw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3635896" cy="1891849"/>
          </a:xfrm>
          <a:prstGeom prst="rect">
            <a:avLst/>
          </a:prstGeom>
          <a:noFill/>
        </p:spPr>
      </p:pic>
      <p:pic>
        <p:nvPicPr>
          <p:cNvPr id="5124" name="Picture 4" descr="C:\Users\user\Desktop\gs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01208"/>
            <a:ext cx="5256583" cy="628226"/>
          </a:xfrm>
          <a:prstGeom prst="rect">
            <a:avLst/>
          </a:prstGeom>
          <a:noFill/>
        </p:spPr>
      </p:pic>
      <p:pic>
        <p:nvPicPr>
          <p:cNvPr id="5125" name="Picture 5" descr="C:\Users\user\Desktop\du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5301208"/>
            <a:ext cx="1152128" cy="483151"/>
          </a:xfrm>
          <a:prstGeom prst="rect">
            <a:avLst/>
          </a:prstGeom>
          <a:noFill/>
        </p:spPr>
      </p:pic>
      <p:pic>
        <p:nvPicPr>
          <p:cNvPr id="1026" name="Picture 2" descr="C:\Users\user\Desktop\dfasf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5877272"/>
            <a:ext cx="1224136" cy="837567"/>
          </a:xfrm>
          <a:prstGeom prst="rect">
            <a:avLst/>
          </a:prstGeom>
          <a:noFill/>
        </p:spPr>
      </p:pic>
    </p:spTree>
  </p:cSld>
  <p:clrMapOvr>
    <a:masterClrMapping/>
  </p:clrMapOvr>
  <p:transition advTm="875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asdf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58112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50131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단위 </a:t>
            </a:r>
            <a:r>
              <a:rPr lang="en-US" altLang="ko-KR" dirty="0" smtClean="0"/>
              <a:t>: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135</Words>
  <Application>Microsoft Office PowerPoint</Application>
  <PresentationFormat>화면 슬라이드 쇼(4:3)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</cp:revision>
  <dcterms:created xsi:type="dcterms:W3CDTF">2020-11-05T01:07:51Z</dcterms:created>
  <dcterms:modified xsi:type="dcterms:W3CDTF">2020-11-06T02:52:04Z</dcterms:modified>
</cp:coreProperties>
</file>