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C3372-77A6-430F-BF22-BB37DA7191B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1FFE-AADA-4BDD-A37B-A51D4C1BD5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1FFE-AADA-4BDD-A37B-A51D4C1BD542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F07D-909C-4865-9AF3-D9E0A9E06F7C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31E4-1D0B-41BA-BCCD-BEC7D13B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Tin-Robotics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건물 외관검사 </a:t>
            </a:r>
            <a:r>
              <a:rPr lang="en-US" altLang="ko-KR" dirty="0" smtClean="0">
                <a:solidFill>
                  <a:schemeClr val="tx1"/>
                </a:solidFill>
              </a:rPr>
              <a:t>: 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robot.JPG"/>
          <p:cNvPicPr>
            <a:picLocks noChangeAspect="1" noChangeArrowheads="1"/>
          </p:cNvPicPr>
          <p:nvPr/>
        </p:nvPicPr>
        <p:blipFill>
          <a:blip r:embed="rId2" cstate="print"/>
          <a:srcRect l="4062" t="16883" r="11513" b="12987"/>
          <a:stretch>
            <a:fillRect/>
          </a:stretch>
        </p:blipFill>
        <p:spPr bwMode="auto">
          <a:xfrm rot="16200000">
            <a:off x="2699792" y="1412776"/>
            <a:ext cx="3168352" cy="3888432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flipV="1">
            <a:off x="5436096" y="692696"/>
            <a:ext cx="3707904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436096" y="4653136"/>
            <a:ext cx="3707904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476672"/>
            <a:ext cx="3995936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0" y="4581128"/>
            <a:ext cx="3923928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92469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" name="Picture 2" descr="C:\Users\user\Desktop\sda.JPG"/>
          <p:cNvPicPr>
            <a:picLocks noChangeAspect="1" noChangeArrowheads="1"/>
          </p:cNvPicPr>
          <p:nvPr/>
        </p:nvPicPr>
        <p:blipFill>
          <a:blip r:embed="rId3" cstate="print"/>
          <a:srcRect b="45213"/>
          <a:stretch>
            <a:fillRect/>
          </a:stretch>
        </p:blipFill>
        <p:spPr bwMode="auto">
          <a:xfrm>
            <a:off x="971600" y="0"/>
            <a:ext cx="7236296" cy="3667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2020년 10월 30일\cal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29" y="908720"/>
            <a:ext cx="9172529" cy="5229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87495" y="4293096"/>
            <a:ext cx="28083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2021년 1월 15일\camerains.JPG"/>
          <p:cNvPicPr>
            <a:picLocks noChangeAspect="1" noChangeArrowheads="1"/>
          </p:cNvPicPr>
          <p:nvPr/>
        </p:nvPicPr>
        <p:blipFill>
          <a:blip r:embed="rId2" cstate="print"/>
          <a:srcRect r="57601" b="26448"/>
          <a:stretch>
            <a:fillRect/>
          </a:stretch>
        </p:blipFill>
        <p:spPr bwMode="auto">
          <a:xfrm>
            <a:off x="0" y="1268760"/>
            <a:ext cx="4952468" cy="4536504"/>
          </a:xfrm>
          <a:prstGeom prst="rect">
            <a:avLst/>
          </a:prstGeom>
          <a:noFill/>
        </p:spPr>
      </p:pic>
      <p:pic>
        <p:nvPicPr>
          <p:cNvPr id="5" name="Picture 2" descr="C:\Users\user\Desktop\2021년 1월 15일\camerains.JPG"/>
          <p:cNvPicPr>
            <a:picLocks noChangeAspect="1" noChangeArrowheads="1"/>
          </p:cNvPicPr>
          <p:nvPr/>
        </p:nvPicPr>
        <p:blipFill>
          <a:blip r:embed="rId2" cstate="print"/>
          <a:srcRect l="52846" t="1501"/>
          <a:stretch>
            <a:fillRect/>
          </a:stretch>
        </p:blipFill>
        <p:spPr bwMode="auto">
          <a:xfrm>
            <a:off x="4860032" y="1196752"/>
            <a:ext cx="4283968" cy="4725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2021년 1월 15일\calsdf.JPG"/>
          <p:cNvPicPr>
            <a:picLocks noChangeAspect="1" noChangeArrowheads="1"/>
          </p:cNvPicPr>
          <p:nvPr/>
        </p:nvPicPr>
        <p:blipFill>
          <a:blip r:embed="rId2" cstate="print"/>
          <a:srcRect r="44185" b="44014"/>
          <a:stretch>
            <a:fillRect/>
          </a:stretch>
        </p:blipFill>
        <p:spPr bwMode="auto">
          <a:xfrm>
            <a:off x="-1" y="0"/>
            <a:ext cx="6660233" cy="3798624"/>
          </a:xfrm>
          <a:prstGeom prst="rect">
            <a:avLst/>
          </a:prstGeom>
          <a:noFill/>
        </p:spPr>
      </p:pic>
      <p:pic>
        <p:nvPicPr>
          <p:cNvPr id="3" name="Picture 2" descr="C:\Users\user\Desktop\면ㄹㄴㅇ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6122"/>
            <a:ext cx="6660232" cy="3581878"/>
          </a:xfrm>
          <a:prstGeom prst="rect">
            <a:avLst/>
          </a:prstGeom>
          <a:noFill/>
        </p:spPr>
      </p:pic>
      <p:pic>
        <p:nvPicPr>
          <p:cNvPr id="1026" name="Picture 2" descr="C:\Users\user\Desktop\xyz.JPG"/>
          <p:cNvPicPr>
            <a:picLocks noChangeAspect="1" noChangeArrowheads="1"/>
          </p:cNvPicPr>
          <p:nvPr/>
        </p:nvPicPr>
        <p:blipFill>
          <a:blip r:embed="rId4" cstate="print"/>
          <a:srcRect l="76473" t="10725"/>
          <a:stretch>
            <a:fillRect/>
          </a:stretch>
        </p:blipFill>
        <p:spPr bwMode="auto">
          <a:xfrm>
            <a:off x="6876256" y="332656"/>
            <a:ext cx="1872208" cy="4647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2021년 1월 15일\c2.JPG"/>
          <p:cNvPicPr>
            <a:picLocks noChangeAspect="1" noChangeArrowheads="1"/>
          </p:cNvPicPr>
          <p:nvPr/>
        </p:nvPicPr>
        <p:blipFill>
          <a:blip r:embed="rId2" cstate="print"/>
          <a:srcRect l="11198" t="28862" r="75312" b="64211"/>
          <a:stretch>
            <a:fillRect/>
          </a:stretch>
        </p:blipFill>
        <p:spPr bwMode="auto">
          <a:xfrm>
            <a:off x="0" y="2420888"/>
            <a:ext cx="2987824" cy="995941"/>
          </a:xfrm>
          <a:prstGeom prst="rect">
            <a:avLst/>
          </a:prstGeom>
          <a:noFill/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 err="1" smtClean="0"/>
              <a:t>체스판에서</a:t>
            </a:r>
            <a:r>
              <a:rPr lang="ko-KR" altLang="en-US" sz="1600" b="1" dirty="0" smtClean="0"/>
              <a:t> 얻은 </a:t>
            </a:r>
            <a:r>
              <a:rPr lang="en-US" altLang="ko-KR" sz="1600" b="1" dirty="0" smtClean="0"/>
              <a:t>Camera Position </a:t>
            </a:r>
            <a:r>
              <a:rPr lang="ko-KR" altLang="en-US" sz="1600" b="1" dirty="0" smtClean="0"/>
              <a:t>정보에서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내부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요인을 제거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정규</a:t>
            </a:r>
            <a:endParaRPr lang="en-US" altLang="ko-KR" sz="16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 smtClean="0"/>
              <a:t>화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연산에 활용</a:t>
            </a:r>
            <a:endParaRPr lang="en-US" altLang="ko-KR" sz="16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Cv2.calibratieCamera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사용하면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회전벡터가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Rodriges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표현식으로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나오는데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이를 </a:t>
            </a:r>
            <a:endParaRPr kumimoji="0" lang="en-US" altLang="ko-KR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연산에 활용할 수 없어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우리에게 익숙한 </a:t>
            </a:r>
            <a:r>
              <a:rPr lang="en-US" altLang="ko-KR" sz="1600" b="1" dirty="0" smtClean="0"/>
              <a:t>Matrix form</a:t>
            </a:r>
            <a:r>
              <a:rPr lang="ko-KR" altLang="en-US" sz="1600" b="1" dirty="0" smtClean="0"/>
              <a:t>으로 변환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user\Desktop\2021년 1월 15일\c2.JPG"/>
          <p:cNvPicPr>
            <a:picLocks noChangeAspect="1" noChangeArrowheads="1"/>
          </p:cNvPicPr>
          <p:nvPr/>
        </p:nvPicPr>
        <p:blipFill>
          <a:blip r:embed="rId2" cstate="print"/>
          <a:srcRect l="12607" t="49642" r="49172" b="41122"/>
          <a:stretch>
            <a:fillRect/>
          </a:stretch>
        </p:blipFill>
        <p:spPr bwMode="auto">
          <a:xfrm>
            <a:off x="3851920" y="2420888"/>
            <a:ext cx="5004048" cy="108012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3131840" y="29969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2021년 1월 15일\c2.JPG"/>
          <p:cNvPicPr>
            <a:picLocks noChangeAspect="1" noChangeArrowheads="1"/>
          </p:cNvPicPr>
          <p:nvPr/>
        </p:nvPicPr>
        <p:blipFill>
          <a:blip r:embed="rId2" cstate="print"/>
          <a:srcRect l="12607" t="88432" r="38443" b="2332"/>
          <a:stretch>
            <a:fillRect/>
          </a:stretch>
        </p:blipFill>
        <p:spPr bwMode="auto">
          <a:xfrm>
            <a:off x="2735288" y="5373216"/>
            <a:ext cx="6408712" cy="1080120"/>
          </a:xfrm>
          <a:prstGeom prst="rect">
            <a:avLst/>
          </a:prstGeom>
          <a:noFill/>
        </p:spPr>
      </p:pic>
      <p:pic>
        <p:nvPicPr>
          <p:cNvPr id="8" name="Picture 2" descr="C:\Users\user\Desktop\2021년 1월 15일\c2.JPG"/>
          <p:cNvPicPr>
            <a:picLocks noChangeAspect="1" noChangeArrowheads="1"/>
          </p:cNvPicPr>
          <p:nvPr/>
        </p:nvPicPr>
        <p:blipFill>
          <a:blip r:embed="rId2" cstate="print"/>
          <a:srcRect l="12607" t="49642" r="49172" b="41122"/>
          <a:stretch>
            <a:fillRect/>
          </a:stretch>
        </p:blipFill>
        <p:spPr bwMode="auto">
          <a:xfrm>
            <a:off x="251520" y="3933056"/>
            <a:ext cx="5004048" cy="1080120"/>
          </a:xfrm>
          <a:prstGeom prst="rect">
            <a:avLst/>
          </a:prstGeom>
          <a:noFill/>
        </p:spPr>
      </p:pic>
      <p:pic>
        <p:nvPicPr>
          <p:cNvPr id="9" name="Picture 2" descr="C:\Users\user\Desktop\2021년 1월 15일\c2.JPG"/>
          <p:cNvPicPr>
            <a:picLocks noChangeAspect="1" noChangeArrowheads="1"/>
          </p:cNvPicPr>
          <p:nvPr/>
        </p:nvPicPr>
        <p:blipFill>
          <a:blip r:embed="rId2" cstate="print"/>
          <a:srcRect l="12607" t="65034" r="75293" b="26961"/>
          <a:stretch>
            <a:fillRect/>
          </a:stretch>
        </p:blipFill>
        <p:spPr bwMode="auto">
          <a:xfrm>
            <a:off x="6732240" y="4077072"/>
            <a:ext cx="1584176" cy="936104"/>
          </a:xfrm>
          <a:prstGeom prst="rect">
            <a:avLst/>
          </a:prstGeom>
          <a:noFill/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5652120" y="4077072"/>
            <a:ext cx="459160" cy="324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noProof="0" dirty="0" smtClean="0"/>
              <a:t>+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99592" y="594928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51571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2021년 1월 15일\c4.JPG"/>
          <p:cNvPicPr>
            <a:picLocks noChangeAspect="1" noChangeArrowheads="1"/>
          </p:cNvPicPr>
          <p:nvPr/>
        </p:nvPicPr>
        <p:blipFill>
          <a:blip r:embed="rId2" cstate="print"/>
          <a:srcRect l="5153"/>
          <a:stretch>
            <a:fillRect/>
          </a:stretch>
        </p:blipFill>
        <p:spPr bwMode="auto">
          <a:xfrm>
            <a:off x="-7843" y="1484784"/>
            <a:ext cx="9151843" cy="482453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 err="1" smtClean="0"/>
              <a:t>체스판</a:t>
            </a:r>
            <a:r>
              <a:rPr lang="ko-KR" altLang="en-US" b="1" dirty="0" smtClean="0"/>
              <a:t> 이미지와 로봇 </a:t>
            </a:r>
            <a:r>
              <a:rPr lang="ko-KR" altLang="en-US" b="1" dirty="0" err="1" smtClean="0"/>
              <a:t>파라미터들을</a:t>
            </a:r>
            <a:r>
              <a:rPr lang="ko-KR" altLang="en-US" b="1" dirty="0" smtClean="0"/>
              <a:t> 이용해서</a:t>
            </a:r>
            <a:r>
              <a:rPr lang="en-US" altLang="ko-KR" b="1" dirty="0" smtClean="0"/>
              <a:t>, 12</a:t>
            </a:r>
            <a:r>
              <a:rPr lang="ko-KR" altLang="en-US" b="1" dirty="0" smtClean="0"/>
              <a:t>원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 연립방정식을 </a:t>
            </a:r>
            <a:r>
              <a:rPr lang="ko-KR" altLang="en-US" b="1" dirty="0" err="1" smtClean="0"/>
              <a:t>해결해야함</a:t>
            </a:r>
            <a:endParaRPr lang="ko-KR" altLang="en-US" b="1" dirty="0"/>
          </a:p>
        </p:txBody>
      </p:sp>
      <p:pic>
        <p:nvPicPr>
          <p:cNvPr id="4" name="Picture 3" descr="C:\Users\user\Desktop\2021년 1월 15일\calsdf.JPG"/>
          <p:cNvPicPr>
            <a:picLocks noChangeAspect="1" noChangeArrowheads="1"/>
          </p:cNvPicPr>
          <p:nvPr/>
        </p:nvPicPr>
        <p:blipFill>
          <a:blip r:embed="rId3" cstate="print"/>
          <a:srcRect l="2076" r="82588" b="46448"/>
          <a:stretch>
            <a:fillRect/>
          </a:stretch>
        </p:blipFill>
        <p:spPr bwMode="auto">
          <a:xfrm>
            <a:off x="7020272" y="1484784"/>
            <a:ext cx="2123728" cy="4216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669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sz="2000" b="1" dirty="0" smtClean="0"/>
              <a:t>목표 </a:t>
            </a:r>
            <a:endParaRPr lang="en-US" altLang="ko-KR" sz="2000" b="1" dirty="0"/>
          </a:p>
          <a:p>
            <a:pPr>
              <a:buNone/>
            </a:pPr>
            <a:r>
              <a:rPr lang="en-US" altLang="ko-KR" sz="1600" dirty="0" smtClean="0"/>
              <a:t>Camera Pose Estimation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 Robot-Base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Camera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사이의    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Transform Matrix</a:t>
            </a:r>
            <a:r>
              <a:rPr lang="ko-KR" altLang="en-US" sz="1600" dirty="0" smtClean="0"/>
              <a:t>를 구하여</a:t>
            </a:r>
            <a:r>
              <a:rPr lang="en-US" altLang="ko-KR" sz="1600" dirty="0" smtClean="0"/>
              <a:t>, Hand – Eye Calibration</a:t>
            </a:r>
            <a:r>
              <a:rPr lang="ko-KR" altLang="en-US" sz="1600" dirty="0" smtClean="0"/>
              <a:t>을 하는것</a:t>
            </a:r>
            <a:endParaRPr lang="en-US" altLang="ko-KR" sz="16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b="1" dirty="0" smtClean="0"/>
              <a:t>현재상황</a:t>
            </a:r>
            <a:endParaRPr lang="en-US" altLang="ko-KR" sz="2000" b="1" dirty="0" smtClean="0"/>
          </a:p>
          <a:p>
            <a:pPr>
              <a:buAutoNum type="arabicPeriod"/>
            </a:pPr>
            <a:r>
              <a:rPr lang="ko-KR" altLang="en-US" sz="1600" dirty="0" smtClean="0"/>
              <a:t>아직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하드웨어는 미정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외주로 맡길 계획</a:t>
            </a:r>
            <a:endParaRPr lang="en-US" altLang="ko-KR" sz="1600" dirty="0" smtClean="0"/>
          </a:p>
          <a:p>
            <a:pPr>
              <a:buAutoNum type="arabicPeriod"/>
            </a:pPr>
            <a:endParaRPr lang="en-US" altLang="ko-KR" sz="1600" dirty="0" smtClean="0"/>
          </a:p>
          <a:p>
            <a:pPr>
              <a:buAutoNum type="arabicPeriod"/>
            </a:pPr>
            <a:r>
              <a:rPr lang="en-US" altLang="ko-KR" sz="1600" dirty="0" smtClean="0"/>
              <a:t>UR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robot, Denso robot </a:t>
            </a:r>
            <a:r>
              <a:rPr lang="ko-KR" altLang="en-US" sz="1600" dirty="0" smtClean="0"/>
              <a:t>처럼 실제 많이 사용하는 로봇에 대해서는 </a:t>
            </a:r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툴이 나와있어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이용하면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프로젝트에서는 위 로봇들을 </a:t>
            </a:r>
            <a:r>
              <a:rPr lang="ko-KR" altLang="en-US" sz="1600" dirty="0" err="1" smtClean="0"/>
              <a:t>사용할것이</a:t>
            </a:r>
            <a:r>
              <a:rPr lang="ko-KR" altLang="en-US" sz="1600" dirty="0" smtClean="0"/>
              <a:t> 아니기에</a:t>
            </a:r>
            <a:r>
              <a:rPr lang="en-US" altLang="ko-KR" sz="1600" dirty="0" smtClean="0"/>
              <a:t>, Hand-Eye Calibration</a:t>
            </a:r>
            <a:r>
              <a:rPr lang="ko-KR" altLang="en-US" sz="1600" dirty="0" smtClean="0"/>
              <a:t>에 대해 공부중</a:t>
            </a:r>
            <a:endParaRPr lang="en-US" altLang="ko-KR" sz="1600" dirty="0" smtClean="0"/>
          </a:p>
          <a:p>
            <a:pPr>
              <a:buAutoNum type="arabicPeriod"/>
            </a:pP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err="1" smtClean="0"/>
              <a:t>체스판을</a:t>
            </a:r>
            <a:r>
              <a:rPr lang="ko-KR" altLang="en-US" sz="1600" dirty="0" smtClean="0"/>
              <a:t> 이용해</a:t>
            </a:r>
            <a:r>
              <a:rPr lang="en-US" altLang="ko-KR" sz="1600" dirty="0" smtClean="0"/>
              <a:t>, Camera Parameter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추출하는데는</a:t>
            </a:r>
            <a:r>
              <a:rPr lang="ko-KR" altLang="en-US" sz="1600" dirty="0" smtClean="0"/>
              <a:t> 성공하였으나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로봇으로부터 </a:t>
            </a:r>
            <a:r>
              <a:rPr lang="en-US" altLang="ko-KR" sz="1600" dirty="0" smtClean="0"/>
              <a:t>Base to TCP</a:t>
            </a:r>
            <a:r>
              <a:rPr lang="ko-KR" altLang="en-US" sz="1600" dirty="0" smtClean="0"/>
              <a:t>값을 얻어오는 부분은 아직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미구현하였고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값들을 얻었다는 전제하에</a:t>
            </a:r>
            <a:r>
              <a:rPr lang="en-US" altLang="ko-KR" sz="1600" dirty="0" smtClean="0"/>
              <a:t>, Robot-Base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Camera</a:t>
            </a:r>
            <a:r>
              <a:rPr lang="ko-KR" altLang="en-US" sz="1600" dirty="0" smtClean="0"/>
              <a:t>사이의 </a:t>
            </a:r>
            <a:r>
              <a:rPr lang="en-US" altLang="ko-KR" sz="1600" dirty="0" smtClean="0"/>
              <a:t>Transform Matrix</a:t>
            </a:r>
            <a:r>
              <a:rPr lang="ko-KR" altLang="en-US" sz="1600" dirty="0" smtClean="0"/>
              <a:t>를 구하는데 성공함</a:t>
            </a:r>
            <a:endParaRPr lang="en-US" altLang="ko-KR" sz="1600" dirty="0" smtClean="0"/>
          </a:p>
          <a:p>
            <a:pPr>
              <a:buAutoNum type="arabicPeriod"/>
            </a:pP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err="1" smtClean="0"/>
              <a:t>체스판</a:t>
            </a:r>
            <a:r>
              <a:rPr lang="ko-KR" altLang="en-US" sz="1600" dirty="0" smtClean="0"/>
              <a:t> 이미지와 로봇의 </a:t>
            </a:r>
            <a:r>
              <a:rPr lang="en-US" altLang="ko-KR" sz="1600" dirty="0" smtClean="0"/>
              <a:t>Base to TCP</a:t>
            </a:r>
            <a:r>
              <a:rPr lang="ko-KR" altLang="en-US" sz="1600" dirty="0" smtClean="0"/>
              <a:t>값들을 얻는 부분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이미지에서 </a:t>
            </a:r>
            <a:r>
              <a:rPr lang="en-US" altLang="ko-KR" sz="1600" dirty="0" smtClean="0"/>
              <a:t>Camera Pose Estimation</a:t>
            </a:r>
            <a:r>
              <a:rPr lang="ko-KR" altLang="en-US" sz="1600" dirty="0" smtClean="0"/>
              <a:t>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로봇의 </a:t>
            </a:r>
            <a:r>
              <a:rPr lang="en-US" altLang="ko-KR" sz="1600" dirty="0" smtClean="0"/>
              <a:t>Base to TCP</a:t>
            </a:r>
            <a:r>
              <a:rPr lang="ko-KR" altLang="en-US" sz="1600" dirty="0" smtClean="0"/>
              <a:t>값들을 이용해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연산하는 부분이 아직 통합이 되지 않았음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2000" b="1" dirty="0" smtClean="0"/>
              <a:t>문제점 및 추후계획</a:t>
            </a:r>
            <a:endParaRPr lang="en-US" altLang="ko-KR" sz="2000" dirty="0" smtClean="0"/>
          </a:p>
          <a:p>
            <a:pPr>
              <a:buAutoNum type="arabicPeriod"/>
            </a:pPr>
            <a:r>
              <a:rPr lang="en-US" altLang="ko-KR" sz="1600" dirty="0" smtClean="0"/>
              <a:t>Hand-eye Calibration</a:t>
            </a:r>
            <a:r>
              <a:rPr lang="ko-KR" altLang="en-US" sz="1600" dirty="0" smtClean="0"/>
              <a:t>에는 </a:t>
            </a:r>
            <a:r>
              <a:rPr lang="ko-KR" altLang="en-US" sz="1600" dirty="0" smtClean="0"/>
              <a:t>두가지 </a:t>
            </a:r>
            <a:r>
              <a:rPr lang="ko-KR" altLang="en-US" sz="1600" dirty="0" smtClean="0"/>
              <a:t>타입이 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구현하고자 하는 타입에 대한 </a:t>
            </a:r>
            <a:r>
              <a:rPr lang="ko-KR" altLang="en-US" sz="1600" dirty="0" smtClean="0"/>
              <a:t>논문</a:t>
            </a:r>
            <a:r>
              <a:rPr lang="ko-KR" altLang="en-US" sz="1600" dirty="0" smtClean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빈약함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AutoNum type="arabicPeriod" startAt="2"/>
            </a:pPr>
            <a:r>
              <a:rPr lang="ko-KR" altLang="en-US" sz="1600" dirty="0" smtClean="0"/>
              <a:t>현존하는 </a:t>
            </a:r>
            <a:r>
              <a:rPr lang="en-US" altLang="ko-KR" sz="1600" dirty="0" smtClean="0"/>
              <a:t>Calibration</a:t>
            </a:r>
            <a:r>
              <a:rPr lang="ko-KR" altLang="en-US" sz="1600" dirty="0" smtClean="0"/>
              <a:t>관련 논문들이 </a:t>
            </a:r>
            <a:r>
              <a:rPr lang="en-US" altLang="ko-KR" sz="1600" dirty="0" smtClean="0"/>
              <a:t>Depth</a:t>
            </a:r>
            <a:r>
              <a:rPr lang="ko-KR" altLang="en-US" sz="1600" dirty="0" smtClean="0"/>
              <a:t>가 없는 </a:t>
            </a:r>
            <a:r>
              <a:rPr lang="en-US" altLang="ko-KR" sz="1600" dirty="0" smtClean="0"/>
              <a:t>2D </a:t>
            </a:r>
            <a:r>
              <a:rPr lang="ko-KR" altLang="en-US" sz="1600" dirty="0" smtClean="0"/>
              <a:t>영상을 전제로 </a:t>
            </a:r>
            <a:r>
              <a:rPr lang="ko-KR" altLang="en-US" sz="1600" dirty="0" err="1" smtClean="0"/>
              <a:t>하는것밖에</a:t>
            </a:r>
            <a:r>
              <a:rPr lang="ko-KR" altLang="en-US" sz="1600" dirty="0" smtClean="0"/>
              <a:t> 존재하지 않</a:t>
            </a:r>
            <a:r>
              <a:rPr lang="ko-KR" altLang="en-US" sz="1600" dirty="0"/>
              <a:t>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지금</a:t>
            </a:r>
            <a:r>
              <a:rPr lang="en-US" altLang="ko-KR" sz="1600" dirty="0" smtClean="0"/>
              <a:t>, Real Sense</a:t>
            </a:r>
            <a:r>
              <a:rPr lang="ko-KR" altLang="en-US" sz="1600" dirty="0" smtClean="0"/>
              <a:t>를 사용해서 하고 있는데</a:t>
            </a:r>
            <a:r>
              <a:rPr lang="en-US" altLang="ko-KR" sz="1600" dirty="0" smtClean="0"/>
              <a:t>, Depth </a:t>
            </a:r>
            <a:r>
              <a:rPr lang="ko-KR" altLang="en-US" sz="1600" dirty="0" smtClean="0"/>
              <a:t>정보 없이 구현하고 있음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3.   </a:t>
            </a:r>
            <a:r>
              <a:rPr lang="ko-KR" altLang="en-US" sz="1600" dirty="0" smtClean="0"/>
              <a:t>구현에 참조한 논문에는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포지션 상에서도 </a:t>
            </a:r>
            <a:r>
              <a:rPr lang="ko-KR" altLang="en-US" sz="1600" dirty="0" err="1" smtClean="0"/>
              <a:t>구하는것으로</a:t>
            </a:r>
            <a:r>
              <a:rPr lang="ko-KR" altLang="en-US" sz="1600" dirty="0" smtClean="0"/>
              <a:t> 되어있지만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사용되고 있는</a:t>
            </a:r>
            <a:r>
              <a:rPr lang="en-US" altLang="ko-KR" sz="1600" dirty="0" smtClean="0"/>
              <a:t>, UR</a:t>
            </a:r>
            <a:r>
              <a:rPr lang="ko-KR" altLang="en-US" sz="1600" dirty="0" smtClean="0"/>
              <a:t>로봇</a:t>
            </a:r>
            <a:r>
              <a:rPr lang="en-US" altLang="ko-KR" sz="1600" dirty="0" smtClean="0"/>
              <a:t>, Denso</a:t>
            </a:r>
            <a:r>
              <a:rPr lang="ko-KR" altLang="en-US" sz="1600" dirty="0" smtClean="0"/>
              <a:t>로봇의 </a:t>
            </a:r>
            <a:r>
              <a:rPr lang="en-US" altLang="ko-KR" sz="1600" dirty="0" smtClean="0"/>
              <a:t>Calibration Tool</a:t>
            </a:r>
            <a:r>
              <a:rPr lang="ko-KR" altLang="en-US" sz="1600" dirty="0" smtClean="0"/>
              <a:t>의 설명이나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논문을 보면</a:t>
            </a:r>
            <a:r>
              <a:rPr lang="en-US" altLang="ko-KR" sz="1600" dirty="0" smtClean="0"/>
              <a:t>, 3</a:t>
            </a:r>
            <a:r>
              <a:rPr lang="ko-KR" altLang="en-US" sz="1600" dirty="0" smtClean="0"/>
              <a:t>개 이상의 포지션을 이용해서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수치해석적으로 풀어서 </a:t>
            </a:r>
            <a:r>
              <a:rPr lang="en-US" altLang="ko-KR" sz="1600" dirty="0" smtClean="0"/>
              <a:t>Transformation Matrix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구하는것</a:t>
            </a:r>
            <a:r>
              <a:rPr lang="ko-KR" altLang="en-US" sz="1600" dirty="0" smtClean="0"/>
              <a:t> 같은데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왜 이렇게 하였는지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부분에 대해 탐색이 필요함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284</Words>
  <Application>Microsoft Office PowerPoint</Application>
  <PresentationFormat>화면 슬라이드 쇼(4:3)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Tin-Robotics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32</cp:revision>
  <dcterms:created xsi:type="dcterms:W3CDTF">2021-01-14T04:15:43Z</dcterms:created>
  <dcterms:modified xsi:type="dcterms:W3CDTF">2021-01-15T03:19:36Z</dcterms:modified>
</cp:coreProperties>
</file>