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4113-3AC3-468E-ADDA-0CEF4659FC8A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A2CE2-0053-4B6B-9CE2-83AB2ECF5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8336FC-F8AC-4919-8E1D-5BD62169D04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866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EFFF-3299-4893-8195-B89C779FF40B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3EE2-368F-417C-81CF-02CC986B3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contlos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3848100" cy="1971675"/>
          </a:xfrm>
          <a:prstGeom prst="rect">
            <a:avLst/>
          </a:prstGeom>
          <a:noFill/>
        </p:spPr>
      </p:pic>
      <p:pic>
        <p:nvPicPr>
          <p:cNvPr id="1026" name="Picture 2" descr="C:\Users\user\Desktop\2021년 4월 10일\채ㅜㅁㄴㅇㄹ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72816"/>
            <a:ext cx="4067944" cy="1884415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299C376-6890-40B7-A55C-8A8476FB56C4}"/>
              </a:ext>
            </a:extLst>
          </p:cNvPr>
          <p:cNvSpPr/>
          <p:nvPr/>
        </p:nvSpPr>
        <p:spPr>
          <a:xfrm>
            <a:off x="0" y="908720"/>
            <a:ext cx="9144000" cy="81253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초기화를 더 쉽게 할 수 있도록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Controller UI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업데이트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11960" y="2852936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299C376-6890-40B7-A55C-8A8476FB56C4}"/>
              </a:ext>
            </a:extLst>
          </p:cNvPr>
          <p:cNvSpPr/>
          <p:nvPr/>
        </p:nvSpPr>
        <p:spPr>
          <a:xfrm>
            <a:off x="0" y="4293096"/>
            <a:ext cx="9144000" cy="81253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( &lt;-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또는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-&gt; )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를 누른 후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Stop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으로 멈추지 않으면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모터가 계속 돌기 때문에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초기화 시키기가 어렵다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.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299C376-6890-40B7-A55C-8A8476FB56C4}"/>
              </a:ext>
            </a:extLst>
          </p:cNvPr>
          <p:cNvSpPr/>
          <p:nvPr/>
        </p:nvSpPr>
        <p:spPr>
          <a:xfrm>
            <a:off x="0" y="5733256"/>
            <a:ext cx="9144000" cy="45243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누르는 동안만 모터가 움직이도록 개선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299C376-6890-40B7-A55C-8A8476FB56C4}"/>
              </a:ext>
            </a:extLst>
          </p:cNvPr>
          <p:cNvSpPr/>
          <p:nvPr/>
        </p:nvSpPr>
        <p:spPr>
          <a:xfrm>
            <a:off x="0" y="0"/>
            <a:ext cx="9144000" cy="401648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Controller GUI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299C376-6890-40B7-A55C-8A8476FB56C4}"/>
              </a:ext>
            </a:extLst>
          </p:cNvPr>
          <p:cNvSpPr/>
          <p:nvPr/>
        </p:nvSpPr>
        <p:spPr>
          <a:xfrm>
            <a:off x="0" y="0"/>
            <a:ext cx="9144000" cy="401648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Build Software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9144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Exe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파일을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제작할때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GUI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내부의 이미지 로고가 특정 경로에 있지 않으면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반영안되는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문제가 있었다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27" name="Picture 3" descr="C:\Users\user\Desktop\qf.JPG"/>
          <p:cNvPicPr>
            <a:picLocks noChangeAspect="1" noChangeArrowheads="1"/>
          </p:cNvPicPr>
          <p:nvPr/>
        </p:nvPicPr>
        <p:blipFill>
          <a:blip r:embed="rId2" cstate="print"/>
          <a:srcRect r="12133"/>
          <a:stretch>
            <a:fillRect/>
          </a:stretch>
        </p:blipFill>
        <p:spPr bwMode="auto">
          <a:xfrm>
            <a:off x="5220072" y="1556792"/>
            <a:ext cx="3491880" cy="301081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0" y="4941168"/>
            <a:ext cx="91440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코드에서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이미지 파일의 경로를 받아 반영되게 해서 생긴 문제다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이미지를 문자열 형태로 저장하고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모듈화시켜서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호출할 수 있도록 제작하였다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</a:p>
        </p:txBody>
      </p:sp>
      <p:pic>
        <p:nvPicPr>
          <p:cNvPr id="1026" name="Picture 2" descr="C:\Users\user\Desktop\s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3419872" cy="3045732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>
            <a:off x="4139952" y="3068960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q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92696"/>
            <a:ext cx="5040560" cy="3818828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899592" y="1772816"/>
            <a:ext cx="1584176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esktop\s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1440160" cy="1591756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0" y="4941168"/>
            <a:ext cx="9144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아이콘으로 실행할 수 있게 완전한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Exe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파일로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빌드하였다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파이썬을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포함한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어떠한 다른 패키지가 설치되지 않은 컴퓨터에서도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파일을 받아 실행한다면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정상적으로 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실행되는것을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확인하였다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(Window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환경에서는 문제없이 잘 실행되며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Linux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계열에서는 실행이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안된다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299C376-6890-40B7-A55C-8A8476FB56C4}"/>
              </a:ext>
            </a:extLst>
          </p:cNvPr>
          <p:cNvSpPr/>
          <p:nvPr/>
        </p:nvSpPr>
        <p:spPr>
          <a:xfrm>
            <a:off x="0" y="0"/>
            <a:ext cx="9144000" cy="401648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Build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B221C0-03F8-4844-813E-5BCF63314BCB}"/>
              </a:ext>
            </a:extLst>
          </p:cNvPr>
          <p:cNvSpPr txBox="1"/>
          <p:nvPr/>
        </p:nvSpPr>
        <p:spPr>
          <a:xfrm>
            <a:off x="0" y="188640"/>
            <a:ext cx="637529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추후계획</a:t>
            </a:r>
            <a:endParaRPr lang="ko-KR" altLang="en-US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="" xmlns:a16="http://schemas.microsoft.com/office/drawing/2014/main" id="{77A78532-8A07-4433-9F1B-EC6314E7E459}"/>
              </a:ext>
            </a:extLst>
          </p:cNvPr>
          <p:cNvGrpSpPr/>
          <p:nvPr/>
        </p:nvGrpSpPr>
        <p:grpSpPr>
          <a:xfrm>
            <a:off x="251520" y="836712"/>
            <a:ext cx="8519279" cy="2613023"/>
            <a:chOff x="159194" y="1287402"/>
            <a:chExt cx="11359039" cy="2613023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6299C376-6890-40B7-A55C-8A8476FB56C4}"/>
                </a:ext>
              </a:extLst>
            </p:cNvPr>
            <p:cNvSpPr/>
            <p:nvPr/>
          </p:nvSpPr>
          <p:spPr>
            <a:xfrm>
              <a:off x="159194" y="1287402"/>
              <a:ext cx="11359039" cy="2613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AutoNum type="arabicPeriod"/>
              </a:pPr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도면해석팀의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수정된 코드로 업데이트</a:t>
              </a: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부재리스트 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장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구조평면도 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장을 넣으면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Predict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 되도록 설계가 되어있으나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도면해석팀의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요청으로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폴더내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모든 부재리스트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모든 구조평면도의 경로를 넣어주고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Predict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 되도록 제작할예정</a:t>
              </a: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사용자의 돌발입력에 대한 예외처리 계속 </a:t>
              </a:r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진행중</a:t>
              </a: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BA0D42B-70EE-409B-BA1A-71A34AFF8D39}"/>
                </a:ext>
              </a:extLst>
            </p:cNvPr>
            <p:cNvSpPr txBox="1"/>
            <p:nvPr/>
          </p:nvSpPr>
          <p:spPr>
            <a:xfrm>
              <a:off x="393193" y="1719059"/>
              <a:ext cx="8961822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  </a:t>
              </a:r>
            </a:p>
          </p:txBody>
        </p:sp>
      </p:grpSp>
      <p:sp>
        <p:nvSpPr>
          <p:cNvPr id="42" name="슬라이드 번호 개체 틀 2">
            <a:extLst>
              <a:ext uri="{FF2B5EF4-FFF2-40B4-BE49-F238E27FC236}">
                <a16:creationId xmlns="" xmlns:a16="http://schemas.microsoft.com/office/drawing/2014/main" id="{1B53DA52-9703-41B1-A24E-4076394C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AE1E1EF-90A0-4171-8CF9-B3BC5042A8FC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4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0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174</Words>
  <Application>Microsoft Office PowerPoint</Application>
  <PresentationFormat>화면 슬라이드 쇼(4:3)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18</cp:revision>
  <dcterms:created xsi:type="dcterms:W3CDTF">2021-04-08T08:11:46Z</dcterms:created>
  <dcterms:modified xsi:type="dcterms:W3CDTF">2021-04-09T08:05:45Z</dcterms:modified>
</cp:coreProperties>
</file>