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25" r:id="rId4"/>
    <p:sldId id="343" r:id="rId5"/>
    <p:sldId id="344" r:id="rId6"/>
    <p:sldId id="34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-660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32" y="2974310"/>
            <a:ext cx="5134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도면해석 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 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산업현황 및 문제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기술소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금주진행상황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1268" y="1630017"/>
            <a:ext cx="69315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- On You </a:t>
            </a:r>
            <a:r>
              <a:rPr lang="ko-KR" altLang="en-US" b="1" dirty="0" smtClean="0">
                <a:solidFill>
                  <a:schemeClr val="accent4"/>
                </a:solidFill>
              </a:rPr>
              <a:t>특허 법률사무소  방문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기술 소개  및 현재 완성 단계 설명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특허시</a:t>
            </a:r>
            <a:r>
              <a:rPr lang="ko-KR" altLang="en-US" b="1" dirty="0" smtClean="0">
                <a:solidFill>
                  <a:schemeClr val="accent4"/>
                </a:solidFill>
              </a:rPr>
              <a:t> 필요한  자료 제작  및 정리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1. </a:t>
            </a:r>
            <a:r>
              <a:rPr lang="ko-KR" altLang="en-US" b="1" dirty="0" smtClean="0">
                <a:solidFill>
                  <a:schemeClr val="accent4"/>
                </a:solidFill>
              </a:rPr>
              <a:t>산업현황 및 문제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2. </a:t>
            </a:r>
            <a:r>
              <a:rPr lang="ko-KR" altLang="en-US" b="1" dirty="0" smtClean="0">
                <a:solidFill>
                  <a:schemeClr val="accent4"/>
                </a:solidFill>
              </a:rPr>
              <a:t>기술소개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   </a:t>
            </a:r>
            <a:r>
              <a:rPr lang="en-US" altLang="ko-KR" b="1" dirty="0" smtClean="0">
                <a:solidFill>
                  <a:schemeClr val="accent4"/>
                </a:solidFill>
              </a:rPr>
              <a:t>System </a:t>
            </a:r>
            <a:r>
              <a:rPr lang="en-US" altLang="ko-KR" b="1" dirty="0" smtClean="0">
                <a:solidFill>
                  <a:schemeClr val="accent4"/>
                </a:solidFill>
              </a:rPr>
              <a:t>Flow Chart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   </a:t>
            </a:r>
            <a:r>
              <a:rPr lang="en-US" altLang="ko-KR" b="1" dirty="0" smtClean="0">
                <a:solidFill>
                  <a:schemeClr val="accent4"/>
                </a:solidFill>
              </a:rPr>
              <a:t>Program </a:t>
            </a:r>
            <a:r>
              <a:rPr lang="en-US" altLang="ko-KR" b="1" dirty="0" smtClean="0">
                <a:solidFill>
                  <a:schemeClr val="accent4"/>
                </a:solidFill>
              </a:rPr>
              <a:t>Flow Chart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- </a:t>
            </a:r>
            <a:r>
              <a:rPr lang="ko-KR" altLang="en-US" b="1" dirty="0" smtClean="0">
                <a:solidFill>
                  <a:schemeClr val="accent4"/>
                </a:solidFill>
              </a:rPr>
              <a:t>도면 </a:t>
            </a:r>
            <a:r>
              <a:rPr lang="ko-KR" altLang="en-US" b="1" dirty="0" smtClean="0">
                <a:solidFill>
                  <a:schemeClr val="accent4"/>
                </a:solidFill>
              </a:rPr>
              <a:t>해석 공부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- 2020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4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7</a:t>
            </a:r>
            <a:r>
              <a:rPr lang="ko-KR" altLang="en-US" b="1" dirty="0" smtClean="0">
                <a:solidFill>
                  <a:schemeClr val="accent4"/>
                </a:solidFill>
              </a:rPr>
              <a:t>일 </a:t>
            </a:r>
            <a:r>
              <a:rPr lang="en-US" altLang="ko-KR" b="1" dirty="0" smtClean="0">
                <a:solidFill>
                  <a:schemeClr val="accent4"/>
                </a:solidFill>
              </a:rPr>
              <a:t>~ 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6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3</a:t>
            </a:r>
            <a:r>
              <a:rPr lang="ko-KR" altLang="en-US" b="1" dirty="0" smtClean="0">
                <a:solidFill>
                  <a:schemeClr val="accent4"/>
                </a:solidFill>
              </a:rPr>
              <a:t>일 </a:t>
            </a:r>
            <a:r>
              <a:rPr lang="en-US" altLang="ko-KR" b="1" dirty="0" smtClean="0">
                <a:solidFill>
                  <a:schemeClr val="accent4"/>
                </a:solidFill>
              </a:rPr>
              <a:t>PPT </a:t>
            </a:r>
            <a:r>
              <a:rPr lang="ko-KR" altLang="en-US" b="1" dirty="0" smtClean="0">
                <a:solidFill>
                  <a:schemeClr val="accent4"/>
                </a:solidFill>
              </a:rPr>
              <a:t>분석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4"/>
                </a:solidFill>
              </a:rPr>
              <a:t>산업현황 및 문제</a:t>
            </a:r>
            <a:endParaRPr lang="en-US" altLang="ko-KR" sz="3200" b="1" dirty="0" smtClean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1024" y="1936380"/>
            <a:ext cx="75055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1.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용도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2. </a:t>
            </a:r>
            <a:r>
              <a:rPr lang="ko-KR" altLang="en-US" b="1" dirty="0" smtClean="0">
                <a:solidFill>
                  <a:schemeClr val="accent4"/>
                </a:solidFill>
              </a:rPr>
              <a:t>부재리스트 설명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3.</a:t>
            </a:r>
            <a:r>
              <a:rPr lang="ko-KR" altLang="en-US" b="1" dirty="0" smtClean="0">
                <a:solidFill>
                  <a:schemeClr val="accent4"/>
                </a:solidFill>
              </a:rPr>
              <a:t> 구조평면도  설명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4. </a:t>
            </a:r>
            <a:r>
              <a:rPr lang="ko-KR" altLang="en-US" b="1" dirty="0" smtClean="0">
                <a:solidFill>
                  <a:schemeClr val="accent4"/>
                </a:solidFill>
              </a:rPr>
              <a:t>두 도면을  매칭해서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공사에  필요한 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늑근을</a:t>
            </a:r>
            <a:r>
              <a:rPr lang="ko-KR" altLang="en-US" b="1" dirty="0" smtClean="0">
                <a:solidFill>
                  <a:schemeClr val="accent4"/>
                </a:solidFill>
              </a:rPr>
              <a:t>  어떻게  산출하는지  설명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5</a:t>
            </a:r>
            <a:r>
              <a:rPr lang="en-US" altLang="ko-KR" b="1" dirty="0" smtClean="0">
                <a:solidFill>
                  <a:schemeClr val="accent4"/>
                </a:solidFill>
              </a:rPr>
              <a:t>. </a:t>
            </a:r>
            <a:r>
              <a:rPr lang="ko-KR" altLang="en-US" b="1" dirty="0" smtClean="0">
                <a:solidFill>
                  <a:schemeClr val="accent4"/>
                </a:solidFill>
              </a:rPr>
              <a:t>산업현황 및 문제점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4"/>
                </a:solidFill>
              </a:rPr>
              <a:t>기술소개</a:t>
            </a:r>
            <a:endParaRPr lang="en-US" altLang="ko-KR" sz="3200" b="1" dirty="0" smtClean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1025" y="1899058"/>
            <a:ext cx="94724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</a:rPr>
              <a:t>기술의 전반적인 소개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</a:rPr>
              <a:t>System Flow Chart</a:t>
            </a: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</a:rPr>
              <a:t>Program Flow Chart</a:t>
            </a: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1025" y="1899058"/>
            <a:ext cx="41889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ko-KR" altLang="en-US" b="1" dirty="0" err="1" smtClean="0">
                <a:solidFill>
                  <a:schemeClr val="accent4"/>
                </a:solidFill>
              </a:rPr>
              <a:t>특허시</a:t>
            </a:r>
            <a:r>
              <a:rPr lang="ko-KR" altLang="en-US" b="1" dirty="0" smtClean="0">
                <a:solidFill>
                  <a:schemeClr val="accent4"/>
                </a:solidFill>
              </a:rPr>
              <a:t> 필요한  자료 제작 및 </a:t>
            </a:r>
            <a:r>
              <a:rPr lang="ko-KR" altLang="en-US" b="1" dirty="0" smtClean="0">
                <a:solidFill>
                  <a:schemeClr val="accent4"/>
                </a:solidFill>
              </a:rPr>
              <a:t>정리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accent4"/>
                </a:solidFill>
              </a:rPr>
              <a:t>3. Program Flow Chart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accent4"/>
                </a:solidFill>
              </a:rPr>
              <a:t>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6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9</a:t>
            </a:r>
            <a:r>
              <a:rPr lang="ko-KR" altLang="en-US" b="1" dirty="0" smtClean="0">
                <a:solidFill>
                  <a:schemeClr val="accent4"/>
                </a:solidFill>
              </a:rPr>
              <a:t>일 이후 </a:t>
            </a:r>
            <a:r>
              <a:rPr lang="en-US" altLang="ko-KR" b="1" dirty="0" smtClean="0">
                <a:solidFill>
                  <a:schemeClr val="accent4"/>
                </a:solidFill>
              </a:rPr>
              <a:t>PPT </a:t>
            </a:r>
            <a:r>
              <a:rPr lang="ko-KR" altLang="en-US" b="1" dirty="0" smtClean="0">
                <a:solidFill>
                  <a:schemeClr val="accent4"/>
                </a:solidFill>
              </a:rPr>
              <a:t>및 코드 </a:t>
            </a:r>
            <a:r>
              <a:rPr lang="ko-KR" altLang="en-US" b="1" dirty="0" smtClean="0">
                <a:solidFill>
                  <a:schemeClr val="accent4"/>
                </a:solidFill>
              </a:rPr>
              <a:t>분석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ko-KR" altLang="en-US" b="1" dirty="0" smtClean="0">
                <a:solidFill>
                  <a:schemeClr val="accent4"/>
                </a:solidFill>
              </a:rPr>
              <a:t>변리사와 계속 상담하여 </a:t>
            </a:r>
            <a:r>
              <a:rPr lang="ko-KR" altLang="en-US" b="1" dirty="0" smtClean="0">
                <a:solidFill>
                  <a:schemeClr val="accent4"/>
                </a:solidFill>
              </a:rPr>
              <a:t>진</a:t>
            </a:r>
            <a:r>
              <a:rPr lang="ko-KR" altLang="en-US" b="1" dirty="0" smtClean="0">
                <a:solidFill>
                  <a:schemeClr val="accent4"/>
                </a:solidFill>
              </a:rPr>
              <a:t>행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171</Words>
  <Application>Microsoft Office PowerPoint</Application>
  <PresentationFormat>사용자 지정</PresentationFormat>
  <Paragraphs>73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158</cp:revision>
  <dcterms:created xsi:type="dcterms:W3CDTF">2015-07-07T04:48:58Z</dcterms:created>
  <dcterms:modified xsi:type="dcterms:W3CDTF">2021-05-15T02:03:44Z</dcterms:modified>
</cp:coreProperties>
</file>